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86" r:id="rId2"/>
    <p:sldId id="330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288" r:id="rId11"/>
    <p:sldId id="272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289" r:id="rId21"/>
    <p:sldId id="325" r:id="rId22"/>
    <p:sldId id="326" r:id="rId23"/>
    <p:sldId id="327" r:id="rId24"/>
    <p:sldId id="328" r:id="rId25"/>
    <p:sldId id="329" r:id="rId26"/>
    <p:sldId id="304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sti Ayu Mayani Kristina Dewi" initials="GAMKD" lastIdx="1" clrIdx="0">
    <p:extLst>
      <p:ext uri="{19B8F6BF-5375-455C-9EA6-DF929625EA0E}">
        <p15:presenceInfo xmlns:p15="http://schemas.microsoft.com/office/powerpoint/2012/main" userId="79a27800fd7594d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2EBF88-0D4A-4E56-90A8-6D07EC050233}" v="123" dt="2022-10-27T23:43:58.6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61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D833AA-560C-48A5-96B6-F74E0164F313}" type="datetimeFigureOut">
              <a:rPr lang="en-ID" smtClean="0"/>
              <a:t>31/08/2024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0E1F0-75D3-4A56-8883-2D57C9060FC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0565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FD27E9CA-EC8C-4C93-B397-3354268491ED}" type="datetimeFigureOut">
              <a:rPr lang="en-ID" smtClean="0"/>
              <a:t>31/08/2024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1AC54613-F954-4149-B1AA-85BB0691DA3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848214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9CA-EC8C-4C93-B397-3354268491ED}" type="datetimeFigureOut">
              <a:rPr lang="en-ID" smtClean="0"/>
              <a:t>31/08/2024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54613-F954-4149-B1AA-85BB0691DA3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42882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9CA-EC8C-4C93-B397-3354268491ED}" type="datetimeFigureOut">
              <a:rPr lang="en-ID" smtClean="0"/>
              <a:t>31/08/2024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54613-F954-4149-B1AA-85BB0691DA3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42923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9CA-EC8C-4C93-B397-3354268491ED}" type="datetimeFigureOut">
              <a:rPr lang="en-ID" smtClean="0"/>
              <a:t>31/08/2024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54613-F954-4149-B1AA-85BB0691DA3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59217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9CA-EC8C-4C93-B397-3354268491ED}" type="datetimeFigureOut">
              <a:rPr lang="en-ID" smtClean="0"/>
              <a:t>31/08/2024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54613-F954-4149-B1AA-85BB0691DA3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55066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9CA-EC8C-4C93-B397-3354268491ED}" type="datetimeFigureOut">
              <a:rPr lang="en-ID" smtClean="0"/>
              <a:t>31/08/2024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54613-F954-4149-B1AA-85BB0691DA3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68538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9CA-EC8C-4C93-B397-3354268491ED}" type="datetimeFigureOut">
              <a:rPr lang="en-ID" smtClean="0"/>
              <a:t>31/08/2024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54613-F954-4149-B1AA-85BB0691DA3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33700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9CA-EC8C-4C93-B397-3354268491ED}" type="datetimeFigureOut">
              <a:rPr lang="en-ID" smtClean="0"/>
              <a:t>31/08/2024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54613-F954-4149-B1AA-85BB0691DA3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22794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9CA-EC8C-4C93-B397-3354268491ED}" type="datetimeFigureOut">
              <a:rPr lang="en-ID" smtClean="0"/>
              <a:t>31/08/2024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54613-F954-4149-B1AA-85BB0691DA3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35868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9CA-EC8C-4C93-B397-3354268491ED}" type="datetimeFigureOut">
              <a:rPr lang="en-ID" smtClean="0"/>
              <a:t>31/08/2024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54613-F954-4149-B1AA-85BB0691DA3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06781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9CA-EC8C-4C93-B397-3354268491ED}" type="datetimeFigureOut">
              <a:rPr lang="en-ID" smtClean="0"/>
              <a:t>31/08/2024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54613-F954-4149-B1AA-85BB0691DA3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30136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9CA-EC8C-4C93-B397-3354268491ED}" type="datetimeFigureOut">
              <a:rPr lang="en-ID" smtClean="0"/>
              <a:t>31/08/2024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54613-F954-4149-B1AA-85BB0691DA3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66759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9CA-EC8C-4C93-B397-3354268491ED}" type="datetimeFigureOut">
              <a:rPr lang="en-ID" smtClean="0"/>
              <a:t>31/08/2024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54613-F954-4149-B1AA-85BB0691DA3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59156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9CA-EC8C-4C93-B397-3354268491ED}" type="datetimeFigureOut">
              <a:rPr lang="en-ID" smtClean="0"/>
              <a:t>31/08/2024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54613-F954-4149-B1AA-85BB0691DA3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1786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9CA-EC8C-4C93-B397-3354268491ED}" type="datetimeFigureOut">
              <a:rPr lang="en-ID" smtClean="0"/>
              <a:t>31/08/2024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54613-F954-4149-B1AA-85BB0691DA3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05330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9CA-EC8C-4C93-B397-3354268491ED}" type="datetimeFigureOut">
              <a:rPr lang="en-ID" smtClean="0"/>
              <a:t>31/08/2024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54613-F954-4149-B1AA-85BB0691DA3B}" type="slidenum">
              <a:rPr lang="en-ID" smtClean="0"/>
              <a:t>‹#›</a:t>
            </a:fld>
            <a:endParaRPr lang="en-ID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501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9CA-EC8C-4C93-B397-3354268491ED}" type="datetimeFigureOut">
              <a:rPr lang="en-ID" smtClean="0"/>
              <a:t>31/08/2024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54613-F954-4149-B1AA-85BB0691DA3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86513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D27E9CA-EC8C-4C93-B397-3354268491ED}" type="datetimeFigureOut">
              <a:rPr lang="en-ID" smtClean="0"/>
              <a:t>31/08/2024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AC54613-F954-4149-B1AA-85BB0691DA3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821873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63E5D-1CB2-490A-A150-0624C8DE3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643" y="609600"/>
            <a:ext cx="10131425" cy="1456267"/>
          </a:xfrm>
        </p:spPr>
        <p:txBody>
          <a:bodyPr>
            <a:noAutofit/>
          </a:bodyPr>
          <a:lstStyle/>
          <a:p>
            <a:pPr algn="ctr"/>
            <a:br>
              <a:rPr lang="en-US" sz="4400" b="1" dirty="0">
                <a:latin typeface="Algerian" panose="04020705040A02060702" pitchFamily="82" charset="0"/>
              </a:rPr>
            </a:br>
            <a:r>
              <a:rPr lang="en-US" sz="4400" b="1" dirty="0" err="1">
                <a:latin typeface="Algerian" panose="04020705040A02060702" pitchFamily="82" charset="0"/>
              </a:rPr>
              <a:t>Rapat</a:t>
            </a:r>
            <a:r>
              <a:rPr lang="en-US" sz="4400" b="1" dirty="0">
                <a:latin typeface="Algerian" panose="04020705040A02060702" pitchFamily="82" charset="0"/>
              </a:rPr>
              <a:t> </a:t>
            </a:r>
            <a:r>
              <a:rPr lang="en-US" sz="4400" b="1" dirty="0" err="1">
                <a:latin typeface="Algerian" panose="04020705040A02060702" pitchFamily="82" charset="0"/>
              </a:rPr>
              <a:t>tinjauan</a:t>
            </a:r>
            <a:r>
              <a:rPr lang="en-US" sz="4400" b="1" dirty="0">
                <a:latin typeface="Algerian" panose="04020705040A02060702" pitchFamily="82" charset="0"/>
              </a:rPr>
              <a:t> </a:t>
            </a:r>
            <a:r>
              <a:rPr lang="en-US" sz="4400" b="1" dirty="0" err="1">
                <a:latin typeface="Algerian" panose="04020705040A02060702" pitchFamily="82" charset="0"/>
              </a:rPr>
              <a:t>manajemen</a:t>
            </a:r>
            <a:r>
              <a:rPr lang="en-US" sz="4400" b="1" dirty="0">
                <a:latin typeface="Algerian" panose="04020705040A02060702" pitchFamily="82" charset="0"/>
              </a:rPr>
              <a:t> (</a:t>
            </a:r>
            <a:r>
              <a:rPr lang="en-US" sz="4400" b="1" dirty="0" err="1">
                <a:latin typeface="Algerian" panose="04020705040A02060702" pitchFamily="82" charset="0"/>
              </a:rPr>
              <a:t>rtm</a:t>
            </a:r>
            <a:r>
              <a:rPr lang="en-US" sz="4400" b="1" dirty="0">
                <a:latin typeface="Algerian" panose="04020705040A02060702" pitchFamily="82" charset="0"/>
              </a:rPr>
              <a:t>)</a:t>
            </a:r>
            <a:br>
              <a:rPr lang="en-US" sz="4400" b="1" dirty="0">
                <a:latin typeface="Algerian" panose="04020705040A02060702" pitchFamily="82" charset="0"/>
              </a:rPr>
            </a:br>
            <a:r>
              <a:rPr lang="en-US" sz="4400" b="1" dirty="0">
                <a:latin typeface="Algerian" panose="04020705040A02060702" pitchFamily="82" charset="0"/>
              </a:rPr>
              <a:t>up3m</a:t>
            </a:r>
            <a:endParaRPr lang="en-ID" sz="4400" b="1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49C88-D787-4561-8BC8-B990DC8F0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14300" y="1565910"/>
            <a:ext cx="12306300" cy="516635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z="4400" dirty="0">
              <a:latin typeface="Algerian" panose="04020705040A02060702" pitchFamily="82" charset="0"/>
            </a:endParaRPr>
          </a:p>
          <a:p>
            <a:pPr marL="0" indent="0" algn="ctr">
              <a:buNone/>
            </a:pPr>
            <a:endParaRPr lang="en-US" sz="4400" dirty="0">
              <a:latin typeface="Algerian" panose="04020705040A02060702" pitchFamily="82" charset="0"/>
            </a:endParaRPr>
          </a:p>
          <a:p>
            <a:pPr marL="0" indent="0" algn="ctr">
              <a:buNone/>
            </a:pPr>
            <a:endParaRPr lang="en-US" sz="4400" dirty="0">
              <a:latin typeface="Algerian" panose="04020705040A02060702" pitchFamily="82" charset="0"/>
            </a:endParaRPr>
          </a:p>
          <a:p>
            <a:pPr marL="0" indent="0" algn="ctr">
              <a:buNone/>
            </a:pPr>
            <a:r>
              <a:rPr lang="en-US" sz="5800" dirty="0">
                <a:latin typeface="Algerian" panose="04020705040A02060702" pitchFamily="82" charset="0"/>
              </a:rPr>
              <a:t>FAKULTAS PETERNAKAN</a:t>
            </a:r>
            <a:br>
              <a:rPr lang="en-US" sz="5800" dirty="0">
                <a:latin typeface="Algerian" panose="04020705040A02060702" pitchFamily="82" charset="0"/>
              </a:rPr>
            </a:br>
            <a:r>
              <a:rPr lang="en-US" sz="5800" dirty="0" err="1">
                <a:latin typeface="Algerian" panose="04020705040A02060702" pitchFamily="82" charset="0"/>
              </a:rPr>
              <a:t>UNIVERSItAS</a:t>
            </a:r>
            <a:r>
              <a:rPr lang="en-US" sz="5800" dirty="0">
                <a:latin typeface="Algerian" panose="04020705040A02060702" pitchFamily="82" charset="0"/>
              </a:rPr>
              <a:t> UDAYANA</a:t>
            </a:r>
          </a:p>
          <a:p>
            <a:pPr marL="0" indent="0" algn="ctr">
              <a:buNone/>
            </a:pPr>
            <a:r>
              <a:rPr lang="en-US" sz="5800" dirty="0">
                <a:latin typeface="Algerian" panose="04020705040A02060702" pitchFamily="82" charset="0"/>
              </a:rPr>
              <a:t>2023</a:t>
            </a:r>
            <a:endParaRPr lang="en-ID" sz="58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707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63E5D-1CB2-490A-A150-0624C8DE3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latin typeface="Algerian" panose="04020705040A02060702" pitchFamily="82" charset="0"/>
              </a:rPr>
              <a:t>TEMUAN AUDIT LAPANGAN AMI</a:t>
            </a:r>
            <a:endParaRPr lang="en-ID" sz="4800" b="1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49C88-D787-4561-8BC8-B990DC8F0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14300" y="1565910"/>
            <a:ext cx="12306300" cy="516635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en-US" sz="4400" dirty="0">
              <a:latin typeface="Algerian" panose="04020705040A02060702" pitchFamily="82" charset="0"/>
            </a:endParaRPr>
          </a:p>
          <a:p>
            <a:pPr marL="0" indent="0" algn="ctr">
              <a:buNone/>
            </a:pPr>
            <a:r>
              <a:rPr lang="en-US" sz="4400" dirty="0">
                <a:latin typeface="Algerian" panose="04020705040A02060702" pitchFamily="82" charset="0"/>
              </a:rPr>
              <a:t>DI PROGRAM STUDI </a:t>
            </a:r>
          </a:p>
          <a:p>
            <a:pPr marL="0" indent="0" algn="ctr">
              <a:buNone/>
            </a:pPr>
            <a:br>
              <a:rPr lang="en-US" sz="4400" dirty="0">
                <a:latin typeface="Algerian" panose="04020705040A02060702" pitchFamily="82" charset="0"/>
              </a:rPr>
            </a:br>
            <a:r>
              <a:rPr lang="en-US" sz="5400" dirty="0">
                <a:latin typeface="Algerian" panose="04020705040A02060702" pitchFamily="82" charset="0"/>
              </a:rPr>
              <a:t>SARJANA PETERNAKAN (S1)</a:t>
            </a:r>
          </a:p>
          <a:p>
            <a:pPr marL="0" indent="0" algn="ctr">
              <a:buNone/>
            </a:pPr>
            <a:endParaRPr lang="en-US" sz="5400" dirty="0">
              <a:latin typeface="Algerian" panose="04020705040A02060702" pitchFamily="82" charset="0"/>
            </a:endParaRPr>
          </a:p>
          <a:p>
            <a:pPr marL="0" indent="0" algn="ctr">
              <a:buNone/>
            </a:pPr>
            <a:r>
              <a:rPr lang="en-US" sz="5800" dirty="0">
                <a:latin typeface="Algerian" panose="04020705040A02060702" pitchFamily="82" charset="0"/>
              </a:rPr>
              <a:t>FAKULTAS PETERNAKAN</a:t>
            </a:r>
            <a:br>
              <a:rPr lang="en-US" sz="5800" dirty="0">
                <a:latin typeface="Algerian" panose="04020705040A02060702" pitchFamily="82" charset="0"/>
              </a:rPr>
            </a:br>
            <a:r>
              <a:rPr lang="en-US" sz="5800" dirty="0" err="1">
                <a:latin typeface="Algerian" panose="04020705040A02060702" pitchFamily="82" charset="0"/>
              </a:rPr>
              <a:t>UNIVERSItAS</a:t>
            </a:r>
            <a:r>
              <a:rPr lang="en-US" sz="5800" dirty="0">
                <a:latin typeface="Algerian" panose="04020705040A02060702" pitchFamily="82" charset="0"/>
              </a:rPr>
              <a:t> UDAYANA</a:t>
            </a:r>
          </a:p>
          <a:p>
            <a:pPr marL="0" indent="0" algn="ctr">
              <a:buNone/>
            </a:pPr>
            <a:r>
              <a:rPr lang="en-US" sz="5800" dirty="0">
                <a:latin typeface="Algerian" panose="04020705040A02060702" pitchFamily="82" charset="0"/>
              </a:rPr>
              <a:t>2023</a:t>
            </a:r>
            <a:endParaRPr lang="en-ID" sz="58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50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577B9F-5029-49AD-8098-04FC529CAD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73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D8150E-C948-4159-BC85-87D3AA326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057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3436B6-7518-47EE-8229-09C783DC47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012"/>
            <a:ext cx="12191999" cy="7383155"/>
          </a:xfrm>
        </p:spPr>
      </p:pic>
    </p:spTree>
    <p:extLst>
      <p:ext uri="{BB962C8B-B14F-4D97-AF65-F5344CB8AC3E}">
        <p14:creationId xmlns:p14="http://schemas.microsoft.com/office/powerpoint/2010/main" val="3483186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2BD34E-40C8-4984-8C07-28FE4B2A1A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-9000" y="0"/>
            <a:ext cx="12200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341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7345AB-FDFB-4AFC-A5EB-85B26BC15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78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012E04-A376-48CD-AE65-8E866CA15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617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FCC5C5-5E4A-4CEC-9B54-572CBAB8BA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28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338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63E5D-1CB2-490A-A150-0624C8DE3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lgerian" panose="04020705040A02060702" pitchFamily="82" charset="0"/>
              </a:rPr>
              <a:t>TEMUAN AUDIT LAPANGAN AMI</a:t>
            </a:r>
            <a:endParaRPr lang="en-ID" b="1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49C88-D787-4561-8BC8-B990DC8F0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14300" y="1565910"/>
            <a:ext cx="12306300" cy="516635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sz="4400" dirty="0">
              <a:latin typeface="Algerian" panose="04020705040A02060702" pitchFamily="82" charset="0"/>
            </a:endParaRPr>
          </a:p>
          <a:p>
            <a:pPr marL="0" indent="0" algn="ctr">
              <a:buNone/>
            </a:pPr>
            <a:r>
              <a:rPr lang="en-US" sz="4400" dirty="0">
                <a:latin typeface="Algerian" panose="04020705040A02060702" pitchFamily="82" charset="0"/>
              </a:rPr>
              <a:t>PROGRAM STUDI MAGISTER</a:t>
            </a:r>
          </a:p>
          <a:p>
            <a:pPr marL="0" indent="0" algn="ctr">
              <a:buNone/>
            </a:pPr>
            <a:br>
              <a:rPr lang="en-US" sz="4400" dirty="0">
                <a:latin typeface="Algerian" panose="04020705040A02060702" pitchFamily="82" charset="0"/>
              </a:rPr>
            </a:br>
            <a:r>
              <a:rPr lang="en-US" sz="4400" dirty="0">
                <a:latin typeface="Algerian" panose="04020705040A02060702" pitchFamily="82" charset="0"/>
              </a:rPr>
              <a:t>ILMU PETERNAKAN</a:t>
            </a:r>
          </a:p>
          <a:p>
            <a:pPr marL="0" indent="0" algn="ctr">
              <a:buNone/>
            </a:pPr>
            <a:endParaRPr lang="en-US" sz="4400" dirty="0">
              <a:latin typeface="Algerian" panose="04020705040A02060702" pitchFamily="82" charset="0"/>
            </a:endParaRPr>
          </a:p>
          <a:p>
            <a:pPr marL="0" indent="0" algn="ctr">
              <a:buNone/>
            </a:pPr>
            <a:r>
              <a:rPr lang="en-US" sz="4400" dirty="0">
                <a:latin typeface="Algerian" panose="04020705040A02060702" pitchFamily="82" charset="0"/>
              </a:rPr>
              <a:t>FAKULTAS PETERNAKAN</a:t>
            </a:r>
            <a:br>
              <a:rPr lang="en-US" sz="4400" dirty="0">
                <a:latin typeface="Algerian" panose="04020705040A02060702" pitchFamily="82" charset="0"/>
              </a:rPr>
            </a:br>
            <a:r>
              <a:rPr lang="en-US" sz="4400" dirty="0">
                <a:latin typeface="Algerian" panose="04020705040A02060702" pitchFamily="82" charset="0"/>
              </a:rPr>
              <a:t>UNIVERSITAS UDAYANA</a:t>
            </a:r>
          </a:p>
          <a:p>
            <a:pPr marL="0" indent="0" algn="ctr">
              <a:buNone/>
            </a:pPr>
            <a:r>
              <a:rPr lang="en-US" sz="4400" dirty="0">
                <a:latin typeface="Algerian" panose="04020705040A02060702" pitchFamily="82" charset="0"/>
              </a:rPr>
              <a:t>2023</a:t>
            </a:r>
            <a:endParaRPr lang="en-ID" sz="44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674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14AEB-D1C8-4E49-8489-9411F4A16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99" y="114300"/>
            <a:ext cx="11937999" cy="73660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REKAP TEMUAN AUDIT LAPANGAN AMI 2023</a:t>
            </a:r>
            <a:endParaRPr lang="en-ID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C79C4A1-BF36-45F3-91EC-A4C130657A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1194968"/>
              </p:ext>
            </p:extLst>
          </p:nvPr>
        </p:nvGraphicFramePr>
        <p:xfrm>
          <a:off x="101598" y="1401050"/>
          <a:ext cx="12052298" cy="5537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2969">
                  <a:extLst>
                    <a:ext uri="{9D8B030D-6E8A-4147-A177-3AD203B41FA5}">
                      <a16:colId xmlns:a16="http://schemas.microsoft.com/office/drawing/2014/main" val="50330460"/>
                    </a:ext>
                  </a:extLst>
                </a:gridCol>
                <a:gridCol w="1465945">
                  <a:extLst>
                    <a:ext uri="{9D8B030D-6E8A-4147-A177-3AD203B41FA5}">
                      <a16:colId xmlns:a16="http://schemas.microsoft.com/office/drawing/2014/main" val="1850430116"/>
                    </a:ext>
                  </a:extLst>
                </a:gridCol>
                <a:gridCol w="998176">
                  <a:extLst>
                    <a:ext uri="{9D8B030D-6E8A-4147-A177-3AD203B41FA5}">
                      <a16:colId xmlns:a16="http://schemas.microsoft.com/office/drawing/2014/main" val="1066638533"/>
                    </a:ext>
                  </a:extLst>
                </a:gridCol>
                <a:gridCol w="1065219">
                  <a:extLst>
                    <a:ext uri="{9D8B030D-6E8A-4147-A177-3AD203B41FA5}">
                      <a16:colId xmlns:a16="http://schemas.microsoft.com/office/drawing/2014/main" val="1266084609"/>
                    </a:ext>
                  </a:extLst>
                </a:gridCol>
                <a:gridCol w="1854071">
                  <a:extLst>
                    <a:ext uri="{9D8B030D-6E8A-4147-A177-3AD203B41FA5}">
                      <a16:colId xmlns:a16="http://schemas.microsoft.com/office/drawing/2014/main" val="2066338724"/>
                    </a:ext>
                  </a:extLst>
                </a:gridCol>
                <a:gridCol w="1315918">
                  <a:extLst>
                    <a:ext uri="{9D8B030D-6E8A-4147-A177-3AD203B41FA5}">
                      <a16:colId xmlns:a16="http://schemas.microsoft.com/office/drawing/2014/main" val="3758079033"/>
                    </a:ext>
                  </a:extLst>
                </a:gridCol>
              </a:tblGrid>
              <a:tr h="603553">
                <a:tc>
                  <a:txBody>
                    <a:bodyPr/>
                    <a:lstStyle/>
                    <a:p>
                      <a:pPr algn="l" fontAlgn="b"/>
                      <a:r>
                        <a:rPr lang="en-ID" sz="3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Standar</a:t>
                      </a:r>
                      <a:r>
                        <a:rPr lang="en-ID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Pendidikan</a:t>
                      </a:r>
                    </a:p>
                  </a:txBody>
                  <a:tcPr marL="6350" marR="6350" marT="6350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ID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207005"/>
                  </a:ext>
                </a:extLst>
              </a:tr>
              <a:tr h="2538678">
                <a:tc>
                  <a:txBody>
                    <a:bodyPr/>
                    <a:lstStyle/>
                    <a:p>
                      <a:pPr algn="l" fontAlgn="t"/>
                      <a:r>
                        <a:rPr lang="en-ID" sz="3400" u="none" strike="noStrike" dirty="0">
                          <a:effectLst/>
                        </a:rPr>
                        <a:t> 1) </a:t>
                      </a:r>
                      <a:r>
                        <a:rPr lang="en-ID" sz="3400" b="1" u="none" strike="noStrike" dirty="0">
                          <a:effectLst/>
                        </a:rPr>
                        <a:t>3.2. </a:t>
                      </a:r>
                      <a:r>
                        <a:rPr lang="en-ID" sz="3400" b="1" u="none" strike="noStrike" dirty="0" err="1">
                          <a:effectLst/>
                        </a:rPr>
                        <a:t>Standar</a:t>
                      </a:r>
                      <a:r>
                        <a:rPr lang="en-ID" sz="3400" b="1" u="none" strike="noStrike" dirty="0">
                          <a:effectLst/>
                        </a:rPr>
                        <a:t> </a:t>
                      </a:r>
                      <a:r>
                        <a:rPr lang="en-ID" sz="3400" b="1" u="none" strike="noStrike" dirty="0" err="1">
                          <a:effectLst/>
                        </a:rPr>
                        <a:t>kompetensi</a:t>
                      </a:r>
                      <a:r>
                        <a:rPr lang="en-ID" sz="3400" b="1" u="none" strike="noStrike" dirty="0">
                          <a:effectLst/>
                        </a:rPr>
                        <a:t> </a:t>
                      </a:r>
                      <a:r>
                        <a:rPr lang="en-ID" sz="3400" b="1" u="none" strike="noStrike" dirty="0" err="1">
                          <a:effectLst/>
                        </a:rPr>
                        <a:t>lulusan</a:t>
                      </a:r>
                      <a:r>
                        <a:rPr lang="en-ID" sz="3400" b="1" u="none" strike="noStrike" dirty="0">
                          <a:effectLst/>
                        </a:rPr>
                        <a:t> 3.2.3.</a:t>
                      </a:r>
                      <a:r>
                        <a:rPr lang="en-ID" sz="3400" u="none" strike="noStrike" dirty="0">
                          <a:effectLst/>
                        </a:rPr>
                        <a:t> </a:t>
                      </a:r>
                      <a:r>
                        <a:rPr lang="en-ID" sz="3400" u="none" strike="noStrike" dirty="0" err="1">
                          <a:effectLst/>
                        </a:rPr>
                        <a:t>Strategi</a:t>
                      </a:r>
                      <a:r>
                        <a:rPr lang="en-ID" sz="3400" u="none" strike="noStrike" dirty="0">
                          <a:effectLst/>
                        </a:rPr>
                        <a:t> Belum </a:t>
                      </a:r>
                      <a:r>
                        <a:rPr lang="en-ID" sz="3400" u="none" strike="noStrike" dirty="0" err="1">
                          <a:effectLst/>
                        </a:rPr>
                        <a:t>ada</a:t>
                      </a:r>
                      <a:r>
                        <a:rPr lang="en-ID" sz="3400" u="none" strike="noStrike" dirty="0">
                          <a:effectLst/>
                        </a:rPr>
                        <a:t> </a:t>
                      </a:r>
                      <a:r>
                        <a:rPr lang="en-ID" sz="3400" u="none" strike="noStrike" dirty="0" err="1">
                          <a:effectLst/>
                        </a:rPr>
                        <a:t>bukti</a:t>
                      </a:r>
                      <a:r>
                        <a:rPr lang="en-ID" sz="3400" u="none" strike="noStrike" dirty="0">
                          <a:effectLst/>
                        </a:rPr>
                        <a:t> </a:t>
                      </a:r>
                      <a:r>
                        <a:rPr lang="en-ID" sz="3400" u="none" strike="noStrike" dirty="0" err="1">
                          <a:effectLst/>
                        </a:rPr>
                        <a:t>peninjauan</a:t>
                      </a:r>
                      <a:r>
                        <a:rPr lang="en-ID" sz="3400" u="none" strike="noStrike" dirty="0">
                          <a:effectLst/>
                        </a:rPr>
                        <a:t> </a:t>
                      </a:r>
                      <a:r>
                        <a:rPr lang="en-ID" sz="3400" u="none" strike="noStrike" dirty="0" err="1">
                          <a:effectLst/>
                        </a:rPr>
                        <a:t>kurikulum</a:t>
                      </a:r>
                      <a:r>
                        <a:rPr lang="en-ID" sz="3400" u="none" strike="noStrike" dirty="0">
                          <a:effectLst/>
                        </a:rPr>
                        <a:t> </a:t>
                      </a:r>
                      <a:r>
                        <a:rPr lang="en-ID" sz="3400" u="none" strike="noStrike" dirty="0" err="1">
                          <a:effectLst/>
                        </a:rPr>
                        <a:t>berbasis</a:t>
                      </a:r>
                      <a:r>
                        <a:rPr lang="en-ID" sz="3400" u="none" strike="noStrike" dirty="0">
                          <a:effectLst/>
                        </a:rPr>
                        <a:t> outcome.</a:t>
                      </a:r>
                      <a:endParaRPr lang="en-ID" sz="3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60" marR="5360" marT="536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3200" b="1" u="none" strike="noStrike" dirty="0">
                          <a:effectLst/>
                        </a:rPr>
                        <a:t>OB</a:t>
                      </a:r>
                      <a:endParaRPr lang="en-ID" sz="3200" b="1" i="0" u="none" strike="noStrike" dirty="0">
                        <a:solidFill>
                          <a:srgbClr val="000000"/>
                        </a:solidFill>
                        <a:effectLst/>
                        <a:latin typeface="&quot;Calibri&quot;"/>
                      </a:endParaRPr>
                    </a:p>
                  </a:txBody>
                  <a:tcPr marL="5360" marR="5360" marT="536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&quot;Calibri&quot;"/>
                        </a:rPr>
                        <a:t>S2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D" sz="3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&quot;Calibri&quot;"/>
                        </a:rPr>
                        <a:t>Okto</a:t>
                      </a:r>
                      <a:endParaRPr lang="en-ID" sz="3200" b="0" i="0" u="none" strike="noStrike" dirty="0">
                        <a:solidFill>
                          <a:srgbClr val="000000"/>
                        </a:solidFill>
                        <a:effectLst/>
                        <a:latin typeface="&quot;Calibri&quot;"/>
                      </a:endParaRPr>
                    </a:p>
                    <a:p>
                      <a:pPr algn="l" fontAlgn="t"/>
                      <a:r>
                        <a:rPr lang="en-ID" sz="3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&quot;Calibri&quot;"/>
                        </a:rPr>
                        <a:t>ber</a:t>
                      </a:r>
                      <a:r>
                        <a:rPr lang="en-ID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&quot;Calibri&quot;"/>
                        </a:rPr>
                        <a:t> 2023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D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&quot;Calibri&quot;"/>
                        </a:rPr>
                        <a:t>4 </a:t>
                      </a:r>
                      <a:r>
                        <a:rPr lang="en-ID" sz="3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&quot;Calibri&quot;"/>
                        </a:rPr>
                        <a:t>bulan</a:t>
                      </a:r>
                      <a:endParaRPr lang="en-ID" sz="3200" b="0" i="0" u="none" strike="noStrike" dirty="0">
                        <a:solidFill>
                          <a:srgbClr val="000000"/>
                        </a:solidFill>
                        <a:effectLst/>
                        <a:latin typeface="&quot;Calibri&quot;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D" sz="3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&quot;Calibri&quot;"/>
                        </a:rPr>
                        <a:t>Koprodi</a:t>
                      </a:r>
                      <a:r>
                        <a:rPr lang="en-ID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&quot;Calibri&quot;"/>
                        </a:rPr>
                        <a:t> dan TPPM</a:t>
                      </a: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3345641413"/>
                  </a:ext>
                </a:extLst>
              </a:tr>
              <a:tr h="1905645">
                <a:tc>
                  <a:txBody>
                    <a:bodyPr/>
                    <a:lstStyle/>
                    <a:p>
                      <a:pPr algn="l" fontAlgn="t"/>
                      <a:r>
                        <a:rPr lang="en-ID" sz="3400" u="none" strike="noStrike" dirty="0">
                          <a:effectLst/>
                        </a:rPr>
                        <a:t> 2) </a:t>
                      </a:r>
                      <a:r>
                        <a:rPr lang="en-ID" sz="3400" b="1" u="none" strike="noStrike" dirty="0">
                          <a:effectLst/>
                        </a:rPr>
                        <a:t>3.2.4 </a:t>
                      </a:r>
                      <a:r>
                        <a:rPr lang="en-ID" sz="3400" b="1" u="none" strike="noStrike" dirty="0" err="1">
                          <a:effectLst/>
                        </a:rPr>
                        <a:t>Indikator</a:t>
                      </a:r>
                      <a:r>
                        <a:rPr lang="en-ID" sz="3400" b="1" u="none" strike="noStrike" dirty="0">
                          <a:effectLst/>
                        </a:rPr>
                        <a:t> Belum </a:t>
                      </a:r>
                      <a:r>
                        <a:rPr lang="en-ID" sz="3400" b="1" u="none" strike="noStrike" dirty="0" err="1">
                          <a:effectLst/>
                        </a:rPr>
                        <a:t>sesuasi</a:t>
                      </a:r>
                      <a:r>
                        <a:rPr lang="en-ID" sz="3400" b="1" u="none" strike="noStrike" dirty="0">
                          <a:effectLst/>
                        </a:rPr>
                        <a:t> </a:t>
                      </a:r>
                      <a:r>
                        <a:rPr lang="en-ID" sz="3400" b="1" u="none" strike="noStrike" dirty="0" err="1">
                          <a:effectLst/>
                        </a:rPr>
                        <a:t>dengan</a:t>
                      </a:r>
                      <a:r>
                        <a:rPr lang="en-ID" sz="3400" b="1" u="none" strike="noStrike" dirty="0">
                          <a:effectLst/>
                        </a:rPr>
                        <a:t> data yang </a:t>
                      </a:r>
                      <a:r>
                        <a:rPr lang="en-ID" sz="3400" b="1" u="none" strike="noStrike" dirty="0" err="1">
                          <a:effectLst/>
                        </a:rPr>
                        <a:t>diminta</a:t>
                      </a:r>
                      <a:r>
                        <a:rPr lang="en-ID" sz="3400" b="1" u="none" strike="noStrike" dirty="0">
                          <a:effectLst/>
                        </a:rPr>
                        <a:t> (IPK, </a:t>
                      </a:r>
                      <a:r>
                        <a:rPr lang="en-ID" sz="3400" b="1" u="none" strike="noStrike" dirty="0" err="1">
                          <a:effectLst/>
                        </a:rPr>
                        <a:t>ketepatan</a:t>
                      </a:r>
                      <a:r>
                        <a:rPr lang="en-ID" sz="3400" b="1" u="none" strike="noStrike" dirty="0">
                          <a:effectLst/>
                        </a:rPr>
                        <a:t> </a:t>
                      </a:r>
                      <a:r>
                        <a:rPr lang="en-ID" sz="3400" b="1" u="none" strike="noStrike" dirty="0" err="1">
                          <a:effectLst/>
                        </a:rPr>
                        <a:t>lulusan</a:t>
                      </a:r>
                      <a:r>
                        <a:rPr lang="en-ID" sz="3400" u="none" strike="noStrike" dirty="0">
                          <a:effectLst/>
                        </a:rPr>
                        <a:t>)</a:t>
                      </a:r>
                      <a:endParaRPr lang="en-ID" sz="3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60" marR="5360" marT="536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3200" b="1" u="none" strike="noStrike" dirty="0">
                          <a:effectLst/>
                        </a:rPr>
                        <a:t>OB</a:t>
                      </a:r>
                      <a:endParaRPr lang="en-ID" sz="3200" b="1" i="0" u="none" strike="noStrike" dirty="0">
                        <a:solidFill>
                          <a:srgbClr val="000000"/>
                        </a:solidFill>
                        <a:effectLst/>
                        <a:latin typeface="&quot;Calibri&quot;"/>
                      </a:endParaRPr>
                    </a:p>
                  </a:txBody>
                  <a:tcPr marL="5360" marR="5360" marT="536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&quot;Calibri&quot;"/>
                        </a:rPr>
                        <a:t>S2</a:t>
                      </a:r>
                      <a:endParaRPr lang="en-ID" sz="3200" b="0" i="0" u="none" strike="noStrike" dirty="0">
                        <a:solidFill>
                          <a:srgbClr val="000000"/>
                        </a:solidFill>
                        <a:effectLst/>
                        <a:latin typeface="&quot;Calibri&quot;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endParaRPr lang="en-ID" sz="3200" b="0" i="0" u="none" strike="noStrike" dirty="0">
                        <a:solidFill>
                          <a:srgbClr val="000000"/>
                        </a:solidFill>
                        <a:effectLst/>
                        <a:latin typeface="&quot;Calibri&quot;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D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&quot;Calibri&quot;"/>
                        </a:rPr>
                        <a:t>4 </a:t>
                      </a:r>
                      <a:r>
                        <a:rPr lang="en-ID" sz="3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&quot;Calibri&quot;"/>
                        </a:rPr>
                        <a:t>bulan</a:t>
                      </a:r>
                      <a:endParaRPr lang="en-ID" sz="3200" b="0" i="0" u="none" strike="noStrike" dirty="0">
                        <a:solidFill>
                          <a:srgbClr val="000000"/>
                        </a:solidFill>
                        <a:effectLst/>
                        <a:latin typeface="&quot;Calibri&quot;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D" sz="3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&quot;Calibri&quot;"/>
                        </a:rPr>
                        <a:t>Koprodi</a:t>
                      </a:r>
                      <a:r>
                        <a:rPr lang="en-ID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&quot;Calibri&quot;"/>
                        </a:rPr>
                        <a:t> dan TPPM</a:t>
                      </a: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3090838566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33EFB5D-BB48-4AE9-AE3C-747501880913}"/>
              </a:ext>
            </a:extLst>
          </p:cNvPr>
          <p:cNvSpPr/>
          <p:nvPr/>
        </p:nvSpPr>
        <p:spPr>
          <a:xfrm>
            <a:off x="127001" y="850900"/>
            <a:ext cx="5359400" cy="520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TEMUAN</a:t>
            </a:r>
            <a:endParaRPr lang="en-ID" sz="2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6AA09F-8F32-4E3D-B4CE-704842C7BF41}"/>
              </a:ext>
            </a:extLst>
          </p:cNvPr>
          <p:cNvSpPr/>
          <p:nvPr/>
        </p:nvSpPr>
        <p:spPr>
          <a:xfrm>
            <a:off x="5486402" y="850891"/>
            <a:ext cx="1498602" cy="5207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KATEGORI</a:t>
            </a:r>
            <a:endParaRPr lang="en-ID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CCFBC1-2FAA-456C-BE6F-F29F2459BB9C}"/>
              </a:ext>
            </a:extLst>
          </p:cNvPr>
          <p:cNvSpPr/>
          <p:nvPr/>
        </p:nvSpPr>
        <p:spPr>
          <a:xfrm>
            <a:off x="6959600" y="850898"/>
            <a:ext cx="1016000" cy="520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Prodi</a:t>
            </a:r>
            <a:endParaRPr lang="en-ID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08A59B-2534-4C1B-9E4B-17FAD51AB4EC}"/>
              </a:ext>
            </a:extLst>
          </p:cNvPr>
          <p:cNvSpPr/>
          <p:nvPr/>
        </p:nvSpPr>
        <p:spPr>
          <a:xfrm>
            <a:off x="7975600" y="850897"/>
            <a:ext cx="1016000" cy="520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Tindak</a:t>
            </a:r>
            <a:r>
              <a:rPr lang="en-US" dirty="0"/>
              <a:t> </a:t>
            </a:r>
            <a:r>
              <a:rPr lang="en-US" dirty="0" err="1"/>
              <a:t>Lanjut</a:t>
            </a:r>
            <a:endParaRPr lang="en-ID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6C408E-73AA-4C6D-812E-12EFC901CD37}"/>
              </a:ext>
            </a:extLst>
          </p:cNvPr>
          <p:cNvSpPr/>
          <p:nvPr/>
        </p:nvSpPr>
        <p:spPr>
          <a:xfrm>
            <a:off x="8991600" y="850895"/>
            <a:ext cx="1854201" cy="520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Waktu </a:t>
            </a:r>
            <a:r>
              <a:rPr lang="en-US" dirty="0" err="1"/>
              <a:t>Penyelesaian</a:t>
            </a:r>
            <a:endParaRPr lang="en-ID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3F6072-C8B9-4CBC-BD89-497D44CCCFE5}"/>
              </a:ext>
            </a:extLst>
          </p:cNvPr>
          <p:cNvSpPr/>
          <p:nvPr/>
        </p:nvSpPr>
        <p:spPr>
          <a:xfrm>
            <a:off x="10845801" y="850892"/>
            <a:ext cx="1308095" cy="520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Unit </a:t>
            </a:r>
            <a:r>
              <a:rPr lang="en-US" sz="1200" dirty="0" err="1"/>
              <a:t>Bertanggungajawab</a:t>
            </a:r>
            <a:endParaRPr lang="en-ID" sz="1200" dirty="0"/>
          </a:p>
        </p:txBody>
      </p:sp>
    </p:spTree>
    <p:extLst>
      <p:ext uri="{BB962C8B-B14F-4D97-AF65-F5344CB8AC3E}">
        <p14:creationId xmlns:p14="http://schemas.microsoft.com/office/powerpoint/2010/main" val="3674382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5ED8AA-6F6B-441C-9375-5305F7A06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661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CA9CB4-AE37-4611-AA60-E33187E48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385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D7822A-C6E3-4344-8EA4-03D3B08DF2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1" b="13831"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49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75AB98-6111-44BB-822F-AF6EA4831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3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F84681-2D6A-4B89-8E1F-77526C8BDA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431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C73BAC-F3F3-497A-9BA6-AF14C7448B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747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C8F208-D076-4C13-8672-4B4ABD243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5473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E66AAB-C4CF-44BC-ACAB-FF7E8BDD88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0"/>
          <a:stretch/>
        </p:blipFill>
        <p:spPr>
          <a:xfrm>
            <a:off x="0" y="0"/>
            <a:ext cx="12192000" cy="687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176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63E5D-1CB2-490A-A150-0624C8DE3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lgerian" panose="04020705040A02060702" pitchFamily="82" charset="0"/>
              </a:rPr>
              <a:t>TEMUAN AUDIT LAPANGAN AMI</a:t>
            </a:r>
            <a:endParaRPr lang="en-ID" b="1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49C88-D787-4561-8BC8-B990DC8F0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14300" y="1565910"/>
            <a:ext cx="12306300" cy="516635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en-US" sz="4400" dirty="0">
              <a:latin typeface="Algerian" panose="04020705040A02060702" pitchFamily="82" charset="0"/>
            </a:endParaRPr>
          </a:p>
          <a:p>
            <a:pPr marL="0" indent="0" algn="ctr">
              <a:buNone/>
            </a:pPr>
            <a:r>
              <a:rPr lang="en-US" sz="4400" dirty="0">
                <a:latin typeface="Algerian" panose="04020705040A02060702" pitchFamily="82" charset="0"/>
              </a:rPr>
              <a:t>PROGRAM STUDI </a:t>
            </a:r>
          </a:p>
          <a:p>
            <a:pPr marL="0" indent="0" algn="ctr">
              <a:buNone/>
            </a:pPr>
            <a:br>
              <a:rPr lang="en-US" sz="4400" dirty="0">
                <a:latin typeface="Algerian" panose="04020705040A02060702" pitchFamily="82" charset="0"/>
              </a:rPr>
            </a:br>
            <a:r>
              <a:rPr lang="en-US" sz="5800" dirty="0">
                <a:latin typeface="Algerian" panose="04020705040A02060702" pitchFamily="82" charset="0"/>
              </a:rPr>
              <a:t>DOKTOR ILMU PETERNAKAN (S3)</a:t>
            </a:r>
          </a:p>
          <a:p>
            <a:pPr marL="0" indent="0" algn="ctr">
              <a:buNone/>
            </a:pPr>
            <a:endParaRPr lang="en-US" sz="5800" dirty="0">
              <a:latin typeface="Algerian" panose="04020705040A02060702" pitchFamily="82" charset="0"/>
            </a:endParaRPr>
          </a:p>
          <a:p>
            <a:pPr marL="0" indent="0" algn="ctr">
              <a:buNone/>
            </a:pPr>
            <a:r>
              <a:rPr lang="en-US" sz="5800" dirty="0">
                <a:latin typeface="Algerian" panose="04020705040A02060702" pitchFamily="82" charset="0"/>
              </a:rPr>
              <a:t>FAKULTAS PETERNAKAN</a:t>
            </a:r>
            <a:br>
              <a:rPr lang="en-US" sz="5800" dirty="0">
                <a:latin typeface="Algerian" panose="04020705040A02060702" pitchFamily="82" charset="0"/>
              </a:rPr>
            </a:br>
            <a:r>
              <a:rPr lang="en-US" sz="5800" dirty="0">
                <a:latin typeface="Algerian" panose="04020705040A02060702" pitchFamily="82" charset="0"/>
              </a:rPr>
              <a:t>UNIVERSITAS UDAYANA</a:t>
            </a:r>
          </a:p>
          <a:p>
            <a:pPr marL="0" indent="0" algn="ctr">
              <a:buNone/>
            </a:pPr>
            <a:r>
              <a:rPr lang="en-US" sz="5800" dirty="0">
                <a:latin typeface="Algerian" panose="04020705040A02060702" pitchFamily="82" charset="0"/>
              </a:rPr>
              <a:t>2023</a:t>
            </a:r>
            <a:endParaRPr lang="en-ID" sz="58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3999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56C8D3-4D3B-4684-B17A-6D8F2FDD5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5921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1B96EA-BCEC-4B97-B567-0A156E392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0063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98E8C4-B665-4850-830D-315345F2C1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462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7616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9A0B35-AA5C-405F-A8E2-E49DE12EE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5278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BD642E-287A-40DD-AEAE-FC3053E3C3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78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9222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23E8B-2BFF-46B0-8680-84B90E020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6450" y="365125"/>
            <a:ext cx="8601075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ID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D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UNIT PENGEMBANGAN PEMBELAJARAN DAN PENJAMINAN MUTU </a:t>
            </a:r>
            <a:br>
              <a:rPr lang="en-ID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ID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(UP3M)</a:t>
            </a:r>
            <a:br>
              <a:rPr lang="en-ID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FAKULTAS PETERNAKAN</a:t>
            </a:r>
            <a:br>
              <a:rPr lang="en-ID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UNIVERSITAS UDAYANA</a:t>
            </a:r>
            <a:br>
              <a:rPr lang="en-I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D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6" descr="Image result for POHON BUAH NAGA">
            <a:extLst>
              <a:ext uri="{FF2B5EF4-FFF2-40B4-BE49-F238E27FC236}">
                <a16:creationId xmlns:a16="http://schemas.microsoft.com/office/drawing/2014/main" id="{91C9BC35-11B9-48A8-8A41-690DB2F92B6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237037" y="3209131"/>
            <a:ext cx="3028950" cy="1514475"/>
          </a:xfrm>
          <a:prstGeom prst="rect">
            <a:avLst/>
          </a:prstGeom>
          <a:noFill/>
        </p:spPr>
      </p:pic>
      <p:pic>
        <p:nvPicPr>
          <p:cNvPr id="4" name="Picture 2" descr="LP3M">
            <a:extLst>
              <a:ext uri="{FF2B5EF4-FFF2-40B4-BE49-F238E27FC236}">
                <a16:creationId xmlns:a16="http://schemas.microsoft.com/office/drawing/2014/main" id="{0C8A63E9-0439-419E-938C-F2FB3D226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5770" y="249238"/>
            <a:ext cx="1548765" cy="144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result for logo Universitas Udayana">
            <a:extLst>
              <a:ext uri="{FF2B5EF4-FFF2-40B4-BE49-F238E27FC236}">
                <a16:creationId xmlns:a16="http://schemas.microsoft.com/office/drawing/2014/main" id="{2483647A-71AB-4CA2-8783-2E99C60BF920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384" y="249238"/>
            <a:ext cx="1548765" cy="1441449"/>
          </a:xfrm>
          <a:prstGeom prst="rect">
            <a:avLst/>
          </a:prstGeom>
          <a:noFill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9BB977F-8E2E-488C-A4DA-45289536C005}"/>
              </a:ext>
            </a:extLst>
          </p:cNvPr>
          <p:cNvSpPr/>
          <p:nvPr/>
        </p:nvSpPr>
        <p:spPr>
          <a:xfrm>
            <a:off x="786062" y="1806574"/>
            <a:ext cx="10395285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MATUR SUKSMA</a:t>
            </a:r>
            <a:endParaRPr lang="en-US" sz="115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78478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571</TotalTime>
  <Words>165</Words>
  <Application>Microsoft Office PowerPoint</Application>
  <PresentationFormat>Widescreen</PresentationFormat>
  <Paragraphs>52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"Calibri"</vt:lpstr>
      <vt:lpstr>Algerian</vt:lpstr>
      <vt:lpstr>Arial</vt:lpstr>
      <vt:lpstr>Calibri</vt:lpstr>
      <vt:lpstr>Calibri Light</vt:lpstr>
      <vt:lpstr>Times New Roman</vt:lpstr>
      <vt:lpstr>Celestial</vt:lpstr>
      <vt:lpstr> Rapat tinjauan manajemen (rtm) up3m</vt:lpstr>
      <vt:lpstr>TEMUAN AUDIT LAPANGAN AMI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TEMUAN AUDIT LAPANGAN AMI</vt:lpstr>
      <vt:lpstr>REKAP TEMUAN AUDIT LAPANGAN AMI 2023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TEMUAN AUDIT LAPANGAN AMI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UNIT PENGEMBANGAN PEMBELAJARAN DAN PENJAMINAN MUTU         (UP3M) FAKULTAS PETERNAKAN  UNIVERSITAS UDAYANA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Gusti Ayu Mayani Kristina Dewi</dc:creator>
  <cp:lastModifiedBy>admin</cp:lastModifiedBy>
  <cp:revision>6</cp:revision>
  <dcterms:created xsi:type="dcterms:W3CDTF">2022-10-17T12:16:09Z</dcterms:created>
  <dcterms:modified xsi:type="dcterms:W3CDTF">2024-08-31T05:01:06Z</dcterms:modified>
</cp:coreProperties>
</file>