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g5fVdr40ysuf9jNJ+J+9D0Bneh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9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rotWithShape="1">
            <a:blip r:embed="rId2">
              <a:alphaModFix amt="80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9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rotWithShape="1">
            <a:blip r:embed="rId2">
              <a:alphaModFix amt="80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9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rotWithShape="1">
            <a:blip r:embed="rId2">
              <a:alphaModFix amt="8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" name="Google Shape;22;p19"/>
          <p:cNvGrpSpPr/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23" name="Google Shape;23;p19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" name="Google Shape;25;p19"/>
          <p:cNvSpPr txBox="1"/>
          <p:nvPr>
            <p:ph type="ctrTitle"/>
          </p:nvPr>
        </p:nvSpPr>
        <p:spPr>
          <a:xfrm>
            <a:off x="788670" y="1432223"/>
            <a:ext cx="759333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Font typeface="Rockwell"/>
              <a:buNone/>
              <a:defRPr b="0" sz="64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" type="subTitle"/>
          </p:nvPr>
        </p:nvSpPr>
        <p:spPr>
          <a:xfrm>
            <a:off x="802386" y="4389120"/>
            <a:ext cx="5918454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b="0" sz="18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None/>
              <a:defRPr sz="1800"/>
            </a:lvl9pPr>
          </a:lstStyle>
          <a:p/>
        </p:txBody>
      </p:sp>
      <p:sp>
        <p:nvSpPr>
          <p:cNvPr id="27" name="Google Shape;27;p19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1" type="ftr"/>
          </p:nvPr>
        </p:nvSpPr>
        <p:spPr>
          <a:xfrm>
            <a:off x="812805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7244280" y="4227195"/>
            <a:ext cx="895401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" type="body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rotWithShape="1">
            <a:blip r:embed="rId2">
              <a:alphaModFix amt="8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1"/>
          <p:cNvSpPr txBox="1"/>
          <p:nvPr>
            <p:ph type="title"/>
          </p:nvPr>
        </p:nvSpPr>
        <p:spPr>
          <a:xfrm>
            <a:off x="1625346" y="1225296"/>
            <a:ext cx="696087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Font typeface="Rockwell"/>
              <a:buNone/>
              <a:defRPr b="0" sz="6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" type="body"/>
          </p:nvPr>
        </p:nvSpPr>
        <p:spPr>
          <a:xfrm>
            <a:off x="1624330" y="5020056"/>
            <a:ext cx="678942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b="0" sz="1800">
                <a:solidFill>
                  <a:srgbClr val="194A5D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21"/>
          <p:cNvSpPr txBox="1"/>
          <p:nvPr>
            <p:ph idx="10" type="dt"/>
          </p:nvPr>
        </p:nvSpPr>
        <p:spPr>
          <a:xfrm>
            <a:off x="6445251" y="6272785"/>
            <a:ext cx="19832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4A5D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1" type="ftr"/>
          </p:nvPr>
        </p:nvSpPr>
        <p:spPr>
          <a:xfrm>
            <a:off x="1636099" y="6272784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4A5D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2" name="Google Shape;42;p21"/>
          <p:cNvGrpSpPr/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43" name="Google Shape;43;p21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21"/>
          <p:cNvSpPr txBox="1"/>
          <p:nvPr>
            <p:ph idx="12" type="sldNum"/>
          </p:nvPr>
        </p:nvSpPr>
        <p:spPr>
          <a:xfrm>
            <a:off x="645450" y="2508607"/>
            <a:ext cx="891224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" type="body"/>
          </p:nvPr>
        </p:nvSpPr>
        <p:spPr>
          <a:xfrm>
            <a:off x="685800" y="2194560"/>
            <a:ext cx="365760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49" name="Google Shape;49;p22"/>
          <p:cNvSpPr txBox="1"/>
          <p:nvPr>
            <p:ph idx="2" type="body"/>
          </p:nvPr>
        </p:nvSpPr>
        <p:spPr>
          <a:xfrm>
            <a:off x="4792218" y="2194560"/>
            <a:ext cx="365760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0" name="Google Shape;50;p22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3"/>
          <p:cNvSpPr txBox="1"/>
          <p:nvPr>
            <p:ph idx="1" type="body"/>
          </p:nvPr>
        </p:nvSpPr>
        <p:spPr>
          <a:xfrm>
            <a:off x="685800" y="2048256"/>
            <a:ext cx="3657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266F8B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56" name="Google Shape;56;p23"/>
          <p:cNvSpPr txBox="1"/>
          <p:nvPr>
            <p:ph idx="2" type="body"/>
          </p:nvPr>
        </p:nvSpPr>
        <p:spPr>
          <a:xfrm>
            <a:off x="685800" y="2743200"/>
            <a:ext cx="3657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7" name="Google Shape;57;p23"/>
          <p:cNvSpPr txBox="1"/>
          <p:nvPr>
            <p:ph idx="3" type="body"/>
          </p:nvPr>
        </p:nvSpPr>
        <p:spPr>
          <a:xfrm>
            <a:off x="4820793" y="2048256"/>
            <a:ext cx="3657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266F8B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58" name="Google Shape;58;p23"/>
          <p:cNvSpPr txBox="1"/>
          <p:nvPr>
            <p:ph idx="4" type="body"/>
          </p:nvPr>
        </p:nvSpPr>
        <p:spPr>
          <a:xfrm>
            <a:off x="4820793" y="2743200"/>
            <a:ext cx="3657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9" name="Google Shape;59;p23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3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4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4A5D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4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4A5D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26"/>
          <p:cNvSpPr txBox="1"/>
          <p:nvPr>
            <p:ph type="title"/>
          </p:nvPr>
        </p:nvSpPr>
        <p:spPr>
          <a:xfrm>
            <a:off x="6412230" y="685800"/>
            <a:ext cx="24003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ckwell"/>
              <a:buNone/>
              <a:defRPr b="0"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>
            <a:off x="628650" y="685800"/>
            <a:ext cx="5033772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75" name="Google Shape;75;p26"/>
          <p:cNvSpPr txBox="1"/>
          <p:nvPr>
            <p:ph idx="2" type="body"/>
          </p:nvPr>
        </p:nvSpPr>
        <p:spPr>
          <a:xfrm>
            <a:off x="6412230" y="2423160"/>
            <a:ext cx="24003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48"/>
              <a:buNone/>
              <a:defRPr sz="1350">
                <a:solidFill>
                  <a:srgbClr val="194A5D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grpSp>
        <p:nvGrpSpPr>
          <p:cNvPr id="76" name="Google Shape;76;p26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77" name="Google Shape;77;p26"/>
            <p:cNvSpPr/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6"/>
            <p:cNvSpPr/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" name="Google Shape;79;p26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27"/>
          <p:cNvSpPr txBox="1"/>
          <p:nvPr>
            <p:ph type="title"/>
          </p:nvPr>
        </p:nvSpPr>
        <p:spPr>
          <a:xfrm>
            <a:off x="6412230" y="685800"/>
            <a:ext cx="24003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ckwell"/>
              <a:buNone/>
              <a:defRPr b="0"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7"/>
          <p:cNvSpPr/>
          <p:nvPr>
            <p:ph idx="2" type="pic"/>
          </p:nvPr>
        </p:nvSpPr>
        <p:spPr>
          <a:xfrm>
            <a:off x="0" y="0"/>
            <a:ext cx="6227805" cy="6858000"/>
          </a:xfrm>
          <a:prstGeom prst="rect">
            <a:avLst/>
          </a:prstGeom>
          <a:solidFill>
            <a:srgbClr val="D5D2DC"/>
          </a:solidFill>
          <a:ln>
            <a:noFill/>
          </a:ln>
        </p:spPr>
      </p:sp>
      <p:sp>
        <p:nvSpPr>
          <p:cNvPr id="86" name="Google Shape;86;p27"/>
          <p:cNvSpPr txBox="1"/>
          <p:nvPr>
            <p:ph idx="1" type="body"/>
          </p:nvPr>
        </p:nvSpPr>
        <p:spPr>
          <a:xfrm>
            <a:off x="6412230" y="2423160"/>
            <a:ext cx="24003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48"/>
              <a:buNone/>
              <a:defRPr sz="1350">
                <a:solidFill>
                  <a:srgbClr val="194A5D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grpSp>
        <p:nvGrpSpPr>
          <p:cNvPr id="87" name="Google Shape;87;p27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8" name="Google Shape;88;p27"/>
            <p:cNvSpPr/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7"/>
            <p:cNvSpPr/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" name="Google Shape;90;p27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7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8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8"/>
          <p:cNvSpPr txBox="1"/>
          <p:nvPr>
            <p:ph idx="1" type="body"/>
          </p:nvPr>
        </p:nvSpPr>
        <p:spPr>
          <a:xfrm rot="5400000">
            <a:off x="2546604" y="260604"/>
            <a:ext cx="4050792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95" name="Google Shape;95;p28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8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type="title"/>
          </p:nvPr>
        </p:nvSpPr>
        <p:spPr>
          <a:xfrm rot="5400000">
            <a:off x="4681538" y="2395538"/>
            <a:ext cx="5638800" cy="1914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9"/>
          <p:cNvSpPr txBox="1"/>
          <p:nvPr>
            <p:ph idx="1" type="body"/>
          </p:nvPr>
        </p:nvSpPr>
        <p:spPr>
          <a:xfrm rot="5400000">
            <a:off x="795338" y="538163"/>
            <a:ext cx="5638800" cy="5629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101" name="Google Shape;101;p29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9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9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8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1" name="Google Shape;11;p18"/>
            <p:cNvSpPr/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8"/>
            <p:cNvSpPr/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" name="Google Shape;13;p18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  <a:defRPr b="0" i="0" sz="42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18"/>
          <p:cNvSpPr txBox="1"/>
          <p:nvPr>
            <p:ph idx="1" type="body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6F8B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5" name="Google Shape;15;p18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194A5D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6" name="Google Shape;16;p18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194A5D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7" name="Google Shape;17;p18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pddikti-admin.kemdikbud.go.id/signin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pddikti-admin.kemdikbud.go.id/signin" TargetMode="External"/><Relationship Id="rId4" Type="http://schemas.openxmlformats.org/officeDocument/2006/relationships/image" Target="../media/image8.pn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/>
          <p:nvPr>
            <p:ph type="ctrTitle"/>
          </p:nvPr>
        </p:nvSpPr>
        <p:spPr>
          <a:xfrm>
            <a:off x="788670" y="1432223"/>
            <a:ext cx="759333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 sz="4700"/>
              <a:t>PANDUAN PENGECEKAN DATA MAHASISWA MELALUI</a:t>
            </a:r>
            <a:br>
              <a:rPr lang="en-US" sz="4700"/>
            </a:br>
            <a:r>
              <a:rPr b="1" lang="en-US" sz="6500"/>
              <a:t>PDDIKTI-ADMIN</a:t>
            </a:r>
            <a:endParaRPr b="1" sz="6500"/>
          </a:p>
        </p:txBody>
      </p:sp>
      <p:sp>
        <p:nvSpPr>
          <p:cNvPr id="109" name="Google Shape;109;p1"/>
          <p:cNvSpPr txBox="1"/>
          <p:nvPr>
            <p:ph idx="1" type="subTitle"/>
          </p:nvPr>
        </p:nvSpPr>
        <p:spPr>
          <a:xfrm>
            <a:off x="802386" y="4389120"/>
            <a:ext cx="5918454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/>
              <a:t>UPPPD Universitas Udayana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OUTLINE</a:t>
            </a:r>
            <a:endParaRPr/>
          </a:p>
        </p:txBody>
      </p:sp>
      <p:grpSp>
        <p:nvGrpSpPr>
          <p:cNvPr id="115" name="Google Shape;115;p2"/>
          <p:cNvGrpSpPr/>
          <p:nvPr/>
        </p:nvGrpSpPr>
        <p:grpSpPr>
          <a:xfrm>
            <a:off x="2245677" y="2120900"/>
            <a:ext cx="4658995" cy="4051300"/>
            <a:chOff x="2699702" y="0"/>
            <a:chExt cx="4658995" cy="4051300"/>
          </a:xfrm>
        </p:grpSpPr>
        <p:sp>
          <p:nvSpPr>
            <p:cNvPr id="116" name="Google Shape;116;p2"/>
            <p:cNvSpPr/>
            <p:nvPr/>
          </p:nvSpPr>
          <p:spPr>
            <a:xfrm>
              <a:off x="2699702" y="0"/>
              <a:ext cx="4051300" cy="4051300"/>
            </a:xfrm>
            <a:prstGeom prst="triangle">
              <a:avLst>
                <a:gd fmla="val 50000" name="adj"/>
              </a:avLst>
            </a:prstGeom>
            <a:solidFill>
              <a:srgbClr val="3194B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4725352" y="405525"/>
              <a:ext cx="2633345" cy="1440110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4795652" y="475825"/>
              <a:ext cx="2492745" cy="12995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Rockwell"/>
                <a:buNone/>
              </a:pPr>
              <a:r>
                <a:rPr b="0" i="0" lang="en-US" sz="2200" u="none" cap="none" strike="noStrik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Panduan Pengecekan Data</a:t>
              </a:r>
              <a:endParaRPr b="0" i="0" sz="2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4725352" y="2025650"/>
              <a:ext cx="2633345" cy="1440110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4795652" y="2095950"/>
              <a:ext cx="2492745" cy="12995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Rockwell"/>
                <a:buNone/>
              </a:pPr>
              <a:r>
                <a:rPr b="0" i="0" lang="en-US" sz="2200" u="none" cap="none" strike="noStrik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Tindak Lanjut Jika Ditemukan Data Tidak Sesuai</a:t>
              </a:r>
              <a:endParaRPr b="0" i="0" sz="2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 txBox="1"/>
          <p:nvPr>
            <p:ph type="title"/>
          </p:nvPr>
        </p:nvSpPr>
        <p:spPr>
          <a:xfrm>
            <a:off x="1625346" y="1225296"/>
            <a:ext cx="696087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26" name="Google Shape;126;p3"/>
          <p:cNvSpPr txBox="1"/>
          <p:nvPr>
            <p:ph idx="1" type="body"/>
          </p:nvPr>
        </p:nvSpPr>
        <p:spPr>
          <a:xfrm>
            <a:off x="1624330" y="5020056"/>
            <a:ext cx="678942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/>
              <a:t>UPPPD Universitas Udayana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32" name="Google Shape;132;p4"/>
          <p:cNvSpPr txBox="1"/>
          <p:nvPr>
            <p:ph idx="1" type="body"/>
          </p:nvPr>
        </p:nvSpPr>
        <p:spPr>
          <a:xfrm>
            <a:off x="685799" y="2093976"/>
            <a:ext cx="7772399" cy="1106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Menuju halaman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https://pddikti-admin.kemdikbud.go.id/signin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lang="en-US"/>
              <a:t>Lakukan sign-in sesuai dengan username dan password</a:t>
            </a:r>
            <a:endParaRPr/>
          </a:p>
        </p:txBody>
      </p:sp>
      <p:sp>
        <p:nvSpPr>
          <p:cNvPr id="133" name="Google Shape;133;p4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1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34" name="Google Shape;134;p4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10423" l="0" r="3127" t="17225"/>
          <a:stretch/>
        </p:blipFill>
        <p:spPr>
          <a:xfrm>
            <a:off x="762882" y="3030918"/>
            <a:ext cx="7618231" cy="320054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5" name="Google Shape;135;p4"/>
          <p:cNvSpPr txBox="1"/>
          <p:nvPr/>
        </p:nvSpPr>
        <p:spPr>
          <a:xfrm>
            <a:off x="3024960" y="6326372"/>
            <a:ext cx="30940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Sebelum log in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41" name="Google Shape;141;p5"/>
          <p:cNvSpPr txBox="1"/>
          <p:nvPr>
            <p:ph idx="1" type="body"/>
          </p:nvPr>
        </p:nvSpPr>
        <p:spPr>
          <a:xfrm>
            <a:off x="685799" y="2093976"/>
            <a:ext cx="7772399" cy="1106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Menuju halaman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https://pddikti-admin.kemdikbud.go.id/signin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lang="en-US"/>
              <a:t>Lakukan sign-in sesuai dengan username dan password</a:t>
            </a:r>
            <a:endParaRPr/>
          </a:p>
        </p:txBody>
      </p:sp>
      <p:sp>
        <p:nvSpPr>
          <p:cNvPr id="142" name="Google Shape;142;p5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1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43" name="Google Shape;143;p5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10423" l="0" r="3127" t="17225"/>
          <a:stretch/>
        </p:blipFill>
        <p:spPr>
          <a:xfrm>
            <a:off x="762882" y="3030918"/>
            <a:ext cx="7618231" cy="3200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5"/>
          <p:cNvPicPr preferRelativeResize="0"/>
          <p:nvPr/>
        </p:nvPicPr>
        <p:blipFill rotWithShape="1">
          <a:blip r:embed="rId5">
            <a:alphaModFix/>
          </a:blip>
          <a:srcRect b="5037" l="0" r="1106" t="18062"/>
          <a:stretch/>
        </p:blipFill>
        <p:spPr>
          <a:xfrm>
            <a:off x="762882" y="3030918"/>
            <a:ext cx="7618231" cy="333216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5" name="Google Shape;145;p5"/>
          <p:cNvSpPr txBox="1"/>
          <p:nvPr/>
        </p:nvSpPr>
        <p:spPr>
          <a:xfrm>
            <a:off x="3024960" y="6326372"/>
            <a:ext cx="30940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Sesudah log in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51" name="Google Shape;151;p6"/>
          <p:cNvSpPr txBox="1"/>
          <p:nvPr>
            <p:ph idx="1" type="body"/>
          </p:nvPr>
        </p:nvSpPr>
        <p:spPr>
          <a:xfrm>
            <a:off x="685799" y="2093976"/>
            <a:ext cx="7772399" cy="9363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Menuju ke menu “Pembelajaran dan Kemahasiswaan” &gt; “Data Mahasiswa”</a:t>
            </a:r>
            <a:endParaRPr/>
          </a:p>
        </p:txBody>
      </p:sp>
      <p:sp>
        <p:nvSpPr>
          <p:cNvPr id="152" name="Google Shape;152;p6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2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3">
            <a:alphaModFix/>
          </a:blip>
          <a:srcRect b="5037" l="0" r="1106" t="18062"/>
          <a:stretch/>
        </p:blipFill>
        <p:spPr>
          <a:xfrm>
            <a:off x="762882" y="3030918"/>
            <a:ext cx="7618231" cy="333216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4" name="Google Shape;154;p6"/>
          <p:cNvSpPr/>
          <p:nvPr/>
        </p:nvSpPr>
        <p:spPr>
          <a:xfrm>
            <a:off x="2619333" y="3365202"/>
            <a:ext cx="1686853" cy="27432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60" name="Google Shape;160;p7"/>
          <p:cNvSpPr txBox="1"/>
          <p:nvPr>
            <p:ph idx="1" type="body"/>
          </p:nvPr>
        </p:nvSpPr>
        <p:spPr>
          <a:xfrm>
            <a:off x="685799" y="2093976"/>
            <a:ext cx="7772399" cy="9363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Menuju ke menu “Pembelajaran dan Kemahasiswaan” &gt; “Data Mahasiswa”</a:t>
            </a:r>
            <a:endParaRPr/>
          </a:p>
        </p:txBody>
      </p:sp>
      <p:sp>
        <p:nvSpPr>
          <p:cNvPr id="161" name="Google Shape;161;p7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2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62" name="Google Shape;162;p7"/>
          <p:cNvPicPr preferRelativeResize="0"/>
          <p:nvPr/>
        </p:nvPicPr>
        <p:blipFill rotWithShape="1">
          <a:blip r:embed="rId3">
            <a:alphaModFix/>
          </a:blip>
          <a:srcRect b="5037" l="0" r="1106" t="18062"/>
          <a:stretch/>
        </p:blipFill>
        <p:spPr>
          <a:xfrm>
            <a:off x="762882" y="3030918"/>
            <a:ext cx="7618231" cy="333216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3" name="Google Shape;163;p7"/>
          <p:cNvSpPr/>
          <p:nvPr/>
        </p:nvSpPr>
        <p:spPr>
          <a:xfrm>
            <a:off x="2619333" y="3365202"/>
            <a:ext cx="1686853" cy="27432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64" name="Google Shape;164;p7"/>
          <p:cNvPicPr preferRelativeResize="0"/>
          <p:nvPr/>
        </p:nvPicPr>
        <p:blipFill rotWithShape="1">
          <a:blip r:embed="rId4">
            <a:alphaModFix/>
          </a:blip>
          <a:srcRect b="1493" l="105" r="1000" t="18418"/>
          <a:stretch/>
        </p:blipFill>
        <p:spPr>
          <a:xfrm>
            <a:off x="762882" y="3030279"/>
            <a:ext cx="7618231" cy="3470387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7"/>
          <p:cNvSpPr/>
          <p:nvPr/>
        </p:nvSpPr>
        <p:spPr>
          <a:xfrm>
            <a:off x="2792999" y="3592033"/>
            <a:ext cx="1779001" cy="27432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71" name="Google Shape;171;p8"/>
          <p:cNvSpPr txBox="1"/>
          <p:nvPr>
            <p:ph idx="1" type="body"/>
          </p:nvPr>
        </p:nvSpPr>
        <p:spPr>
          <a:xfrm>
            <a:off x="685799" y="2093976"/>
            <a:ext cx="7772399" cy="33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Tampilan akan seperti gambar berikan. Silahkan langsung mencari nama/NIM mahasiswa pada kata kunci</a:t>
            </a:r>
            <a:endParaRPr/>
          </a:p>
        </p:txBody>
      </p:sp>
      <p:sp>
        <p:nvSpPr>
          <p:cNvPr id="172" name="Google Shape;172;p8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3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73" name="Google Shape;173;p8"/>
          <p:cNvPicPr preferRelativeResize="0"/>
          <p:nvPr/>
        </p:nvPicPr>
        <p:blipFill rotWithShape="1">
          <a:blip r:embed="rId3">
            <a:alphaModFix/>
          </a:blip>
          <a:srcRect b="19943" l="0" r="1628" t="16594"/>
          <a:stretch/>
        </p:blipFill>
        <p:spPr>
          <a:xfrm>
            <a:off x="74426" y="2740307"/>
            <a:ext cx="8995144" cy="326419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79" name="Google Shape;179;p9"/>
          <p:cNvSpPr txBox="1"/>
          <p:nvPr>
            <p:ph idx="1" type="body"/>
          </p:nvPr>
        </p:nvSpPr>
        <p:spPr>
          <a:xfrm>
            <a:off x="685799" y="2093976"/>
            <a:ext cx="7772399" cy="33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Klik tombol “Cari mahasiswa”, kemudian ditunggu sampai hasilnya muncul</a:t>
            </a:r>
            <a:endParaRPr/>
          </a:p>
        </p:txBody>
      </p:sp>
      <p:sp>
        <p:nvSpPr>
          <p:cNvPr id="180" name="Google Shape;180;p9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4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81" name="Google Shape;181;p9"/>
          <p:cNvPicPr preferRelativeResize="0"/>
          <p:nvPr/>
        </p:nvPicPr>
        <p:blipFill rotWithShape="1">
          <a:blip r:embed="rId3">
            <a:alphaModFix/>
          </a:blip>
          <a:srcRect b="19945" l="0" r="1511" t="16594"/>
          <a:stretch/>
        </p:blipFill>
        <p:spPr>
          <a:xfrm>
            <a:off x="69108" y="2738820"/>
            <a:ext cx="9005779" cy="326419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2" name="Google Shape;182;p9"/>
          <p:cNvSpPr/>
          <p:nvPr/>
        </p:nvSpPr>
        <p:spPr>
          <a:xfrm>
            <a:off x="2514600" y="5675529"/>
            <a:ext cx="1318437" cy="30622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88" name="Google Shape;188;p10"/>
          <p:cNvSpPr txBox="1"/>
          <p:nvPr>
            <p:ph idx="1" type="body"/>
          </p:nvPr>
        </p:nvSpPr>
        <p:spPr>
          <a:xfrm>
            <a:off x="685799" y="2093976"/>
            <a:ext cx="7772399" cy="5049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Klik nama mahasiswa yang sesuai dengan yang dicari</a:t>
            </a:r>
            <a:endParaRPr/>
          </a:p>
        </p:txBody>
      </p:sp>
      <p:sp>
        <p:nvSpPr>
          <p:cNvPr id="189" name="Google Shape;189;p10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5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90" name="Google Shape;1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45220"/>
            <a:ext cx="9144000" cy="198370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1" name="Google Shape;191;p10"/>
          <p:cNvSpPr/>
          <p:nvPr/>
        </p:nvSpPr>
        <p:spPr>
          <a:xfrm>
            <a:off x="1493874" y="4055123"/>
            <a:ext cx="1318437" cy="30622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98" name="Google Shape;198;p11"/>
          <p:cNvSpPr txBox="1"/>
          <p:nvPr>
            <p:ph idx="1" type="body"/>
          </p:nvPr>
        </p:nvSpPr>
        <p:spPr>
          <a:xfrm>
            <a:off x="685800" y="2093976"/>
            <a:ext cx="7852144" cy="33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Silahkan perhatikan data pokok mahasiswa terkait dan juga data aktivitas per semesternya.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</a:pPr>
            <a:r>
              <a:rPr lang="en-US"/>
              <a:t>Lakukan perbaikan bila ada kekeliruan</a:t>
            </a:r>
            <a:endParaRPr/>
          </a:p>
        </p:txBody>
      </p:sp>
      <p:sp>
        <p:nvSpPr>
          <p:cNvPr id="199" name="Google Shape;199;p11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6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200" name="Google Shape;200;p11"/>
          <p:cNvPicPr preferRelativeResize="0"/>
          <p:nvPr/>
        </p:nvPicPr>
        <p:blipFill rotWithShape="1">
          <a:blip r:embed="rId3">
            <a:alphaModFix/>
          </a:blip>
          <a:srcRect b="6552" l="0" r="1901" t="16499"/>
          <a:stretch/>
        </p:blipFill>
        <p:spPr>
          <a:xfrm>
            <a:off x="79744" y="4040371"/>
            <a:ext cx="4385930" cy="193512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1" name="Google Shape;201;p11"/>
          <p:cNvPicPr preferRelativeResize="0"/>
          <p:nvPr/>
        </p:nvPicPr>
        <p:blipFill rotWithShape="1">
          <a:blip r:embed="rId4">
            <a:alphaModFix/>
          </a:blip>
          <a:srcRect b="6552" l="0" r="1901" t="16499"/>
          <a:stretch/>
        </p:blipFill>
        <p:spPr>
          <a:xfrm>
            <a:off x="4572000" y="4040371"/>
            <a:ext cx="4385931" cy="193512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"/>
          <p:cNvSpPr txBox="1"/>
          <p:nvPr>
            <p:ph type="title"/>
          </p:nvPr>
        </p:nvSpPr>
        <p:spPr>
          <a:xfrm>
            <a:off x="1625346" y="1225296"/>
            <a:ext cx="696087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Font typeface="Rockwell"/>
              <a:buNone/>
            </a:pPr>
            <a:r>
              <a:rPr lang="en-US"/>
              <a:t>TINDAK LANJUT JIKA DITEMUKAN DATA TIDAK SESUAI</a:t>
            </a:r>
            <a:endParaRPr/>
          </a:p>
        </p:txBody>
      </p:sp>
      <p:sp>
        <p:nvSpPr>
          <p:cNvPr id="207" name="Google Shape;207;p12"/>
          <p:cNvSpPr txBox="1"/>
          <p:nvPr>
            <p:ph idx="1" type="body"/>
          </p:nvPr>
        </p:nvSpPr>
        <p:spPr>
          <a:xfrm>
            <a:off x="1624330" y="5020056"/>
            <a:ext cx="678942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/>
              <a:t>UPPPD Universitas Udayana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TINDAK LANJUT JIKA DITEMUKAN DATA TIDAK SESUAI</a:t>
            </a:r>
            <a:endParaRPr/>
          </a:p>
        </p:txBody>
      </p:sp>
      <p:grpSp>
        <p:nvGrpSpPr>
          <p:cNvPr id="213" name="Google Shape;213;p13"/>
          <p:cNvGrpSpPr/>
          <p:nvPr/>
        </p:nvGrpSpPr>
        <p:grpSpPr>
          <a:xfrm>
            <a:off x="-3894167" y="1418677"/>
            <a:ext cx="12297380" cy="5455747"/>
            <a:chOff x="-4579967" y="-702223"/>
            <a:chExt cx="12297380" cy="5455747"/>
          </a:xfrm>
        </p:grpSpPr>
        <p:sp>
          <p:nvSpPr>
            <p:cNvPr id="214" name="Google Shape;214;p13"/>
            <p:cNvSpPr/>
            <p:nvPr/>
          </p:nvSpPr>
          <p:spPr>
            <a:xfrm>
              <a:off x="-4579967" y="-702223"/>
              <a:ext cx="5455747" cy="5455747"/>
            </a:xfrm>
            <a:prstGeom prst="blockArc">
              <a:avLst>
                <a:gd fmla="val 18900000" name="adj1"/>
                <a:gd fmla="val 2700000" name="adj2"/>
                <a:gd fmla="val 396" name="adj3"/>
              </a:avLst>
            </a:prstGeom>
            <a:noFill/>
            <a:ln cap="flat" cmpd="sng" w="12700">
              <a:solidFill>
                <a:srgbClr val="2674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458718" y="311463"/>
              <a:ext cx="7258695" cy="623251"/>
            </a:xfrm>
            <a:prstGeom prst="rect">
              <a:avLst/>
            </a:prstGeom>
            <a:solidFill>
              <a:srgbClr val="3194B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3"/>
            <p:cNvSpPr txBox="1"/>
            <p:nvPr/>
          </p:nvSpPr>
          <p:spPr>
            <a:xfrm>
              <a:off x="458718" y="311463"/>
              <a:ext cx="7258695" cy="623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250" lIns="494700" spcFirstLastPara="1" rIns="48250" wrap="square" tIns="48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Rockwell"/>
                <a:buNone/>
              </a:pPr>
              <a:r>
                <a:rPr lang="en-US" sz="19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Data tidak ditemukan sama sekali</a:t>
              </a:r>
              <a:endParaRPr sz="19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69186" y="233557"/>
              <a:ext cx="779064" cy="77906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816043" y="1246503"/>
              <a:ext cx="6901370" cy="623251"/>
            </a:xfrm>
            <a:prstGeom prst="rect">
              <a:avLst/>
            </a:prstGeom>
            <a:solidFill>
              <a:srgbClr val="3194B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3"/>
            <p:cNvSpPr txBox="1"/>
            <p:nvPr/>
          </p:nvSpPr>
          <p:spPr>
            <a:xfrm>
              <a:off x="816043" y="1246503"/>
              <a:ext cx="6901370" cy="623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250" lIns="494700" spcFirstLastPara="1" rIns="48250" wrap="square" tIns="48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Rockwell"/>
                <a:buNone/>
              </a:pPr>
              <a:r>
                <a:rPr lang="en-US" sz="19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Data pokok mahasiswa keliru (nama, tanggal lahir, jenis kelamin, dsb)</a:t>
              </a:r>
              <a:endParaRPr sz="19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426511" y="1168597"/>
              <a:ext cx="779064" cy="77906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816043" y="2181544"/>
              <a:ext cx="6901370" cy="623251"/>
            </a:xfrm>
            <a:prstGeom prst="rect">
              <a:avLst/>
            </a:prstGeom>
            <a:solidFill>
              <a:srgbClr val="3194B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3"/>
            <p:cNvSpPr txBox="1"/>
            <p:nvPr/>
          </p:nvSpPr>
          <p:spPr>
            <a:xfrm>
              <a:off x="816043" y="2181544"/>
              <a:ext cx="6901370" cy="623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250" lIns="494700" spcFirstLastPara="1" rIns="48250" wrap="square" tIns="48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Rockwell"/>
                <a:buNone/>
              </a:pPr>
              <a:r>
                <a:rPr lang="en-US" sz="19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Status keluar mahasiswa salah</a:t>
              </a:r>
              <a:endParaRPr sz="19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426511" y="2103637"/>
              <a:ext cx="779064" cy="77906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458718" y="3116584"/>
              <a:ext cx="7258695" cy="623251"/>
            </a:xfrm>
            <a:prstGeom prst="rect">
              <a:avLst/>
            </a:prstGeom>
            <a:solidFill>
              <a:srgbClr val="3194B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3"/>
            <p:cNvSpPr txBox="1"/>
            <p:nvPr/>
          </p:nvSpPr>
          <p:spPr>
            <a:xfrm>
              <a:off x="458718" y="3116584"/>
              <a:ext cx="7258695" cy="623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250" lIns="494700" spcFirstLastPara="1" rIns="48250" wrap="square" tIns="48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Rockwell"/>
                <a:buNone/>
              </a:pPr>
              <a:r>
                <a:rPr lang="en-US" sz="19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IPK/IPS/SKS mahasiswa salah</a:t>
              </a:r>
              <a:endParaRPr sz="19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69186" y="3038677"/>
              <a:ext cx="779064" cy="77906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DATA TIDAK DITEMUKAN SAMA SEKALI</a:t>
            </a:r>
            <a:endParaRPr/>
          </a:p>
        </p:txBody>
      </p:sp>
      <p:sp>
        <p:nvSpPr>
          <p:cNvPr id="232" name="Google Shape;232;p14"/>
          <p:cNvSpPr txBox="1"/>
          <p:nvPr>
            <p:ph idx="1" type="body"/>
          </p:nvPr>
        </p:nvSpPr>
        <p:spPr>
          <a:xfrm>
            <a:off x="685800" y="2121407"/>
            <a:ext cx="7772400" cy="44814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Artinya data mahasiwa </a:t>
            </a:r>
            <a:r>
              <a:rPr b="1" lang="en-US"/>
              <a:t>sejak awal kuliah hanya terdaftar di SIMAK</a:t>
            </a:r>
            <a:r>
              <a:rPr lang="en-US"/>
              <a:t>, namun tidak tersinkronisasi ke PDDikti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Solusi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Mengusulkan pembukaan </a:t>
            </a:r>
            <a:r>
              <a:rPr b="1" lang="en-US" sz="2000"/>
              <a:t>tipe lampau </a:t>
            </a:r>
            <a:r>
              <a:rPr lang="en-US" sz="2000"/>
              <a:t>(tipe 3) dan </a:t>
            </a:r>
            <a:r>
              <a:rPr b="1" lang="en-US" sz="2000"/>
              <a:t>tipe 2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Semester yang diusulkan untuk dibuka </a:t>
            </a:r>
            <a:endParaRPr/>
          </a:p>
          <a:p>
            <a:pPr indent="-182879" lvl="2" marL="73152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Untuk tipe lampau: semester awal mahasiswa masuk</a:t>
            </a:r>
            <a:endParaRPr sz="2000"/>
          </a:p>
          <a:p>
            <a:pPr indent="-182879" lvl="2" marL="73152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Untuk tipe 2: semester awal mahasiswa masuk sampai semester terakhir mahasiswa (semester sekarang jika belum lulus)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Usulan dilakukan berjenjang: dari prodi bersurat ke fakultas, fakultas ke rektorat, rektorat ke pusat</a:t>
            </a:r>
            <a:endParaRPr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b="1" lang="en-US" sz="2000"/>
              <a:t>Usulan dilengkapi dengan semester berapa yang mau dibuka, bukan hanya data NIM mahasiswa saja</a:t>
            </a:r>
            <a:endParaRPr b="1"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DATA DIRI MAHASISWA KELIRU</a:t>
            </a:r>
            <a:endParaRPr/>
          </a:p>
        </p:txBody>
      </p:sp>
      <p:sp>
        <p:nvSpPr>
          <p:cNvPr id="238" name="Google Shape;238;p15"/>
          <p:cNvSpPr txBox="1"/>
          <p:nvPr>
            <p:ph idx="1" type="body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Terdapat ketidaksesuaian data antara biodata diri (nama, tanggal lahir, jenis kelamin, dsb).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Solusi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Arahkan mahasiswa untuk langsung ke akademik rektorat</a:t>
            </a:r>
            <a:endParaRPr b="1"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Himbau untuk membawa KTP/KK/dokumen pendukung asli untuk divalidasi oleh pihak akademik</a:t>
            </a:r>
            <a:endParaRPr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Apabila perbaikan data di PDDikti sudah selesai dilakukan, baru melapor ke operator program studi untuk perbaikan data melalui SIMAK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b="1" lang="en-US" sz="2000"/>
              <a:t>Jangan memperbaiki di SIMAK terlebih dahulu</a:t>
            </a:r>
            <a:r>
              <a:rPr lang="en-US" sz="2000"/>
              <a:t>, karena perbaikan harus di PDDikti terlebih dahulu</a:t>
            </a:r>
            <a:endParaRPr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6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STATUS KELUAR MAHASISWA SALAH</a:t>
            </a:r>
            <a:endParaRPr/>
          </a:p>
        </p:txBody>
      </p:sp>
      <p:sp>
        <p:nvSpPr>
          <p:cNvPr id="244" name="Google Shape;244;p16"/>
          <p:cNvSpPr txBox="1"/>
          <p:nvPr>
            <p:ph idx="1" type="body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Hal ini terjadi semisal mahasiswa seharusnya berstatus lulus, tetapi tertulis dikeluarkan atau mengundurkan diri, dan juga sebaliknya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Solusi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Arahkan mahasiswa untuk langsung ke akademik rektorat</a:t>
            </a:r>
            <a:endParaRPr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Himbau mahasiswa untuk membawa ijazah/transkrip/dokumen pendukung asli untuk divalidasi oleh pihak akademik</a:t>
            </a:r>
            <a:endParaRPr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Apabila statusnya ingin diubah menjadi keluar/mengundurkan diri, bawa surat keluar/pengunduran diri</a:t>
            </a:r>
            <a:endParaRPr sz="2000"/>
          </a:p>
          <a:p>
            <a:pPr indent="-74929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IPK/IPS/SKS TIDAK SESUAI</a:t>
            </a:r>
            <a:endParaRPr/>
          </a:p>
        </p:txBody>
      </p:sp>
      <p:sp>
        <p:nvSpPr>
          <p:cNvPr id="250" name="Google Shape;250;p17"/>
          <p:cNvSpPr txBox="1"/>
          <p:nvPr>
            <p:ph idx="1" type="body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Hal ini disebabkan tidak terlapornya aktivitas mahasiswa di salah satu semester, sehingga nilai mahasiswa tidak sesuai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Solusi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Mengusulkan pembukaan </a:t>
            </a:r>
            <a:r>
              <a:rPr b="1" lang="en-US" sz="2000"/>
              <a:t>tipe 2</a:t>
            </a:r>
            <a:endParaRPr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Semester yang diusulkan untuk dibuka adalah semester mahasiswa di mana IPK/IPS/SKS tidak sesuai</a:t>
            </a:r>
            <a:endParaRPr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Usulan dilakukan berjenjang: dari prodi bersurat ke fakultas, fakultas ke rektorat, rektorat ke pusat</a:t>
            </a:r>
            <a:endParaRPr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530"/>
              <a:buChar char="▪"/>
            </a:pPr>
            <a:r>
              <a:rPr b="1" lang="en-US" sz="1800"/>
              <a:t>Usulan dilengkapi dengan semester berapa yang mau dibuka, bukan hanya data NIM mahasiswa saja</a:t>
            </a:r>
            <a:endParaRPr/>
          </a:p>
          <a:p>
            <a:pPr indent="-74929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2000"/>
          </a:p>
          <a:p>
            <a:pPr indent="-74929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od Type">
  <a:themeElements>
    <a:clrScheme name="Blue Green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2024-09-24T02:30:37Z</dcterms:created>
  <dc:creator>I Nyoman Prayana Trisna</dc:creator>
</cp:coreProperties>
</file>