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6" r:id="rId1"/>
  </p:sldMasterIdLst>
  <p:sldIdLst>
    <p:sldId id="256" r:id="rId2"/>
    <p:sldId id="271" r:id="rId3"/>
    <p:sldId id="257" r:id="rId4"/>
    <p:sldId id="258" r:id="rId5"/>
    <p:sldId id="259" r:id="rId6"/>
    <p:sldId id="260" r:id="rId7"/>
    <p:sldId id="261" r:id="rId8"/>
    <p:sldId id="272" r:id="rId9"/>
    <p:sldId id="262" r:id="rId10"/>
    <p:sldId id="263" r:id="rId11"/>
    <p:sldId id="264" r:id="rId12"/>
    <p:sldId id="274" r:id="rId13"/>
    <p:sldId id="275" r:id="rId14"/>
    <p:sldId id="265" r:id="rId15"/>
    <p:sldId id="266" r:id="rId16"/>
    <p:sldId id="267" r:id="rId17"/>
    <p:sldId id="268" r:id="rId18"/>
    <p:sldId id="269" r:id="rId19"/>
    <p:sldId id="270" r:id="rId20"/>
    <p:sldId id="276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8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3E2BC043-26E8-46D6-8025-329FF45330EE}" type="datetimeFigureOut">
              <a:rPr lang="en-ID" smtClean="0"/>
              <a:t>15/11/2024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D68DE62A-B434-4878-AFF7-57CDA0FC0E02}" type="slidenum">
              <a:rPr lang="en-ID" smtClean="0"/>
              <a:t>‹#›</a:t>
            </a:fld>
            <a:endParaRPr lang="en-ID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522469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BC043-26E8-46D6-8025-329FF45330EE}" type="datetimeFigureOut">
              <a:rPr lang="en-ID" smtClean="0"/>
              <a:t>15/11/2024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DE62A-B434-4878-AFF7-57CDA0FC0E0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40173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BC043-26E8-46D6-8025-329FF45330EE}" type="datetimeFigureOut">
              <a:rPr lang="en-ID" smtClean="0"/>
              <a:t>15/11/2024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DE62A-B434-4878-AFF7-57CDA0FC0E02}" type="slidenum">
              <a:rPr lang="en-ID" smtClean="0"/>
              <a:t>‹#›</a:t>
            </a:fld>
            <a:endParaRPr lang="en-ID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24197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BC043-26E8-46D6-8025-329FF45330EE}" type="datetimeFigureOut">
              <a:rPr lang="en-ID" smtClean="0"/>
              <a:t>15/11/2024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DE62A-B434-4878-AFF7-57CDA0FC0E0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29434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BC043-26E8-46D6-8025-329FF45330EE}" type="datetimeFigureOut">
              <a:rPr lang="en-ID" smtClean="0"/>
              <a:t>15/11/2024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DE62A-B434-4878-AFF7-57CDA0FC0E0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6431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BC043-26E8-46D6-8025-329FF45330EE}" type="datetimeFigureOut">
              <a:rPr lang="en-ID" smtClean="0"/>
              <a:t>15/11/2024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DE62A-B434-4878-AFF7-57CDA0FC0E0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79600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BC043-26E8-46D6-8025-329FF45330EE}" type="datetimeFigureOut">
              <a:rPr lang="en-ID" smtClean="0"/>
              <a:t>15/11/2024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DE62A-B434-4878-AFF7-57CDA0FC0E0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80181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BC043-26E8-46D6-8025-329FF45330EE}" type="datetimeFigureOut">
              <a:rPr lang="en-ID" smtClean="0"/>
              <a:t>15/11/2024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DE62A-B434-4878-AFF7-57CDA0FC0E0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73158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BC043-26E8-46D6-8025-329FF45330EE}" type="datetimeFigureOut">
              <a:rPr lang="en-ID" smtClean="0"/>
              <a:t>15/11/2024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DE62A-B434-4878-AFF7-57CDA0FC0E0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37892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BC043-26E8-46D6-8025-329FF45330EE}" type="datetimeFigureOut">
              <a:rPr lang="en-ID" smtClean="0"/>
              <a:t>15/11/2024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DE62A-B434-4878-AFF7-57CDA0FC0E0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78374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BC043-26E8-46D6-8025-329FF45330EE}" type="datetimeFigureOut">
              <a:rPr lang="en-ID" smtClean="0"/>
              <a:t>15/11/2024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DE62A-B434-4878-AFF7-57CDA0FC0E0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73647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E2BC043-26E8-46D6-8025-329FF45330EE}" type="datetimeFigureOut">
              <a:rPr lang="en-ID" smtClean="0"/>
              <a:t>15/11/2024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D68DE62A-B434-4878-AFF7-57CDA0FC0E0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20143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FC2F4-0462-86BC-373C-9AC75C2582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Panduan </a:t>
            </a:r>
            <a:r>
              <a:rPr lang="en-US" dirty="0" err="1"/>
              <a:t>Pengajuan</a:t>
            </a:r>
            <a:r>
              <a:rPr lang="en-US" dirty="0"/>
              <a:t> </a:t>
            </a:r>
            <a:r>
              <a:rPr lang="en-US" dirty="0" err="1"/>
              <a:t>Periode</a:t>
            </a:r>
            <a:r>
              <a:rPr lang="en-US" dirty="0"/>
              <a:t> </a:t>
            </a:r>
            <a:r>
              <a:rPr lang="en-US" dirty="0" err="1"/>
              <a:t>Lampau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86B472-B191-AC66-50DF-1BCB9D5F58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07758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1B90D-AE6C-33BA-F5F4-C5F19E9E9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Tujuan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AF46A3-CA6C-71CD-CFC6-06AF3BE0EC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Mendaftarkan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yang </a:t>
            </a:r>
            <a:r>
              <a:rPr lang="en-US" dirty="0" err="1"/>
              <a:t>samasekali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terdaftar</a:t>
            </a:r>
            <a:r>
              <a:rPr lang="en-US" dirty="0"/>
              <a:t> di </a:t>
            </a:r>
            <a:r>
              <a:rPr lang="en-US" dirty="0" err="1"/>
              <a:t>PDDikti</a:t>
            </a:r>
            <a:endParaRPr lang="en-US" dirty="0"/>
          </a:p>
          <a:p>
            <a:r>
              <a:rPr lang="en-US" dirty="0"/>
              <a:t>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di </a:t>
            </a:r>
            <a:r>
              <a:rPr lang="en-US" dirty="0" err="1"/>
              <a:t>awal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terdaftar</a:t>
            </a:r>
            <a:r>
              <a:rPr lang="en-US" dirty="0"/>
              <a:t>, data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tersinkron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PDDikti</a:t>
            </a:r>
            <a:endParaRPr lang="en-US" dirty="0"/>
          </a:p>
          <a:p>
            <a:r>
              <a:rPr lang="en-ID" dirty="0"/>
              <a:t>Oleh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, data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tiap</a:t>
            </a:r>
            <a:r>
              <a:rPr lang="en-ID" dirty="0"/>
              <a:t> semester </a:t>
            </a:r>
            <a:r>
              <a:rPr lang="en-ID" dirty="0" err="1"/>
              <a:t>pasti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tersinkron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PDDikti</a:t>
            </a:r>
            <a:r>
              <a:rPr lang="en-ID" dirty="0"/>
              <a:t>, </a:t>
            </a:r>
            <a:r>
              <a:rPr lang="en-ID" dirty="0" err="1"/>
              <a:t>karena</a:t>
            </a:r>
            <a:r>
              <a:rPr lang="en-ID" dirty="0"/>
              <a:t> data </a:t>
            </a:r>
            <a:r>
              <a:rPr lang="en-ID" dirty="0" err="1"/>
              <a:t>pokok</a:t>
            </a:r>
            <a:r>
              <a:rPr lang="en-ID" dirty="0"/>
              <a:t> </a:t>
            </a:r>
            <a:r>
              <a:rPr lang="en-ID" dirty="0" err="1"/>
              <a:t>mahasiswanya</a:t>
            </a:r>
            <a:r>
              <a:rPr lang="en-ID" dirty="0"/>
              <a:t> </a:t>
            </a:r>
            <a:r>
              <a:rPr lang="en-ID" dirty="0" err="1"/>
              <a:t>sendiri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di </a:t>
            </a:r>
            <a:r>
              <a:rPr lang="en-ID" dirty="0" err="1"/>
              <a:t>PDDikti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364824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1031C06-0537-6B64-06D7-D8BFBAED1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Login</a:t>
            </a:r>
            <a:endParaRPr lang="en-ID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9588C5-A2C4-50D2-3B5D-389329DFD4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3738" y="1718965"/>
            <a:ext cx="6080125" cy="3420070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69440AF-D250-3729-702B-251C3F3BD22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Masuk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halaman</a:t>
            </a:r>
            <a:r>
              <a:rPr lang="en-US" dirty="0"/>
              <a:t> </a:t>
            </a:r>
            <a:r>
              <a:rPr lang="en-US" dirty="0" err="1"/>
              <a:t>PDDikti</a:t>
            </a:r>
            <a:r>
              <a:rPr lang="en-US" dirty="0"/>
              <a:t>-Admin</a:t>
            </a:r>
          </a:p>
          <a:p>
            <a:r>
              <a:rPr lang="en-US" dirty="0" err="1"/>
              <a:t>Isikan</a:t>
            </a:r>
            <a:r>
              <a:rPr lang="en-US" dirty="0"/>
              <a:t> username dan password </a:t>
            </a:r>
            <a:r>
              <a:rPr lang="en-US" dirty="0" err="1"/>
              <a:t>sesuai</a:t>
            </a:r>
            <a:r>
              <a:rPr lang="en-US" dirty="0"/>
              <a:t> yang </a:t>
            </a:r>
            <a:r>
              <a:rPr lang="en-US" dirty="0" err="1"/>
              <a:t>dimiliki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55075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7C48819-BE5E-B70B-6638-42A8BD7CE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Menu </a:t>
            </a:r>
            <a:r>
              <a:rPr lang="en-US" dirty="0" err="1"/>
              <a:t>Pelaporan</a:t>
            </a:r>
            <a:endParaRPr lang="en-ID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98214E1-1269-3B63-C566-B88AF66EE18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Masuk </a:t>
            </a:r>
            <a:r>
              <a:rPr lang="en-US" dirty="0" err="1"/>
              <a:t>ke</a:t>
            </a:r>
            <a:r>
              <a:rPr lang="en-US" dirty="0"/>
              <a:t> menu</a:t>
            </a:r>
            <a:br>
              <a:rPr lang="en-US" dirty="0"/>
            </a:br>
            <a:r>
              <a:rPr lang="en-US" dirty="0"/>
              <a:t>“</a:t>
            </a:r>
            <a:r>
              <a:rPr lang="en-US" dirty="0" err="1"/>
              <a:t>Pelaporan</a:t>
            </a:r>
            <a:r>
              <a:rPr lang="en-US" dirty="0"/>
              <a:t>” &gt; “</a:t>
            </a:r>
            <a:r>
              <a:rPr lang="en-US" dirty="0" err="1"/>
              <a:t>Pengajuan</a:t>
            </a:r>
            <a:r>
              <a:rPr lang="en-US" dirty="0"/>
              <a:t> </a:t>
            </a:r>
            <a:r>
              <a:rPr lang="en-US" dirty="0" err="1"/>
              <a:t>Perbaikan</a:t>
            </a:r>
            <a:r>
              <a:rPr lang="en-US" dirty="0"/>
              <a:t> </a:t>
            </a:r>
            <a:r>
              <a:rPr lang="en-US" dirty="0" err="1"/>
              <a:t>Pelaporan</a:t>
            </a:r>
            <a:r>
              <a:rPr lang="en-US" dirty="0"/>
              <a:t> PDDIKTI”</a:t>
            </a:r>
            <a:endParaRPr lang="en-ID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BB69D8D6-0F03-F392-9C3A-D1CDF7CAB5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3738" y="1718965"/>
            <a:ext cx="6080125" cy="3420070"/>
          </a:xfr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A6D7518-692B-7C7A-052A-4EBE4108060D}"/>
              </a:ext>
            </a:extLst>
          </p:cNvPr>
          <p:cNvSpPr/>
          <p:nvPr/>
        </p:nvSpPr>
        <p:spPr>
          <a:xfrm>
            <a:off x="8793126" y="2594344"/>
            <a:ext cx="648586" cy="223283"/>
          </a:xfrm>
          <a:prstGeom prst="rect">
            <a:avLst/>
          </a:prstGeom>
          <a:noFill/>
          <a:ln w="57150">
            <a:solidFill>
              <a:srgbClr val="FF0000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3217F41-B02D-998A-378D-C74B1B2E7C16}"/>
              </a:ext>
            </a:extLst>
          </p:cNvPr>
          <p:cNvSpPr/>
          <p:nvPr/>
        </p:nvSpPr>
        <p:spPr>
          <a:xfrm>
            <a:off x="8846289" y="2817627"/>
            <a:ext cx="1541721" cy="138225"/>
          </a:xfrm>
          <a:prstGeom prst="rect">
            <a:avLst/>
          </a:prstGeom>
          <a:noFill/>
          <a:ln w="57150">
            <a:solidFill>
              <a:srgbClr val="FF0000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9A24F7C4-7ED5-3CE6-6229-EA8BE8DE9384}"/>
              </a:ext>
            </a:extLst>
          </p:cNvPr>
          <p:cNvSpPr/>
          <p:nvPr/>
        </p:nvSpPr>
        <p:spPr>
          <a:xfrm rot="9181314">
            <a:off x="9597556" y="2434854"/>
            <a:ext cx="404037" cy="31897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94331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AA530BC-2F77-B3DF-9812-32B57D865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Menu </a:t>
            </a:r>
            <a:r>
              <a:rPr lang="en-US" dirty="0" err="1"/>
              <a:t>Pelaporan</a:t>
            </a:r>
            <a:endParaRPr lang="en-ID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3742DEE-94FE-9D2F-20EC-4582B28553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3738" y="1718965"/>
            <a:ext cx="6080125" cy="3420070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1B19AD7-477F-8C9D-3789-91DC176FA7E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Pada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arahkan</a:t>
            </a:r>
            <a:r>
              <a:rPr lang="en-US" dirty="0"/>
              <a:t> </a:t>
            </a:r>
            <a:r>
              <a:rPr lang="en-US" dirty="0" err="1"/>
              <a:t>kursor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pojok</a:t>
            </a:r>
            <a:r>
              <a:rPr lang="en-US" dirty="0"/>
              <a:t> </a:t>
            </a:r>
            <a:r>
              <a:rPr lang="en-US" dirty="0" err="1"/>
              <a:t>kanan</a:t>
            </a:r>
            <a:r>
              <a:rPr lang="en-US" dirty="0"/>
              <a:t>, pada </a:t>
            </a:r>
            <a:r>
              <a:rPr lang="en-US" dirty="0" err="1"/>
              <a:t>tombol</a:t>
            </a:r>
            <a:r>
              <a:rPr lang="en-US" dirty="0"/>
              <a:t> “</a:t>
            </a:r>
            <a:r>
              <a:rPr lang="en-US" dirty="0" err="1"/>
              <a:t>Buat</a:t>
            </a:r>
            <a:r>
              <a:rPr lang="en-US" dirty="0"/>
              <a:t> </a:t>
            </a:r>
            <a:r>
              <a:rPr lang="en-US" dirty="0" err="1"/>
              <a:t>Usulan</a:t>
            </a:r>
            <a:r>
              <a:rPr lang="en-US" dirty="0"/>
              <a:t> Baru”</a:t>
            </a:r>
            <a:endParaRPr lang="en-ID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60FA5B-5C4A-59D5-C2F7-095A1E3B586B}"/>
              </a:ext>
            </a:extLst>
          </p:cNvPr>
          <p:cNvSpPr/>
          <p:nvPr/>
        </p:nvSpPr>
        <p:spPr>
          <a:xfrm>
            <a:off x="9696901" y="2806998"/>
            <a:ext cx="648586" cy="223283"/>
          </a:xfrm>
          <a:prstGeom prst="rect">
            <a:avLst/>
          </a:prstGeom>
          <a:noFill/>
          <a:ln w="57150">
            <a:solidFill>
              <a:srgbClr val="FF0000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FD43ABB4-8104-9F2C-9356-4DAFA775F529}"/>
              </a:ext>
            </a:extLst>
          </p:cNvPr>
          <p:cNvSpPr/>
          <p:nvPr/>
        </p:nvSpPr>
        <p:spPr>
          <a:xfrm rot="9181314">
            <a:off x="10447879" y="2599603"/>
            <a:ext cx="404037" cy="31897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80781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C02F309-C7E7-C21D-8321-56FA9F03C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 </a:t>
            </a:r>
            <a:r>
              <a:rPr lang="en-US" dirty="0" err="1"/>
              <a:t>Pelaporan</a:t>
            </a:r>
            <a:endParaRPr lang="en-ID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B51CDF4-033C-5447-600C-E009A1B13D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3738" y="1718965"/>
            <a:ext cx="6080125" cy="3420070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DAEF6B4-9220-EA66-174D-363D5A8BA48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Pada </a:t>
            </a:r>
            <a:r>
              <a:rPr lang="en-US" dirty="0" err="1"/>
              <a:t>bagian</a:t>
            </a:r>
            <a:r>
              <a:rPr lang="en-US" dirty="0"/>
              <a:t> “</a:t>
            </a:r>
            <a:r>
              <a:rPr lang="en-US" dirty="0" err="1"/>
              <a:t>Tipe</a:t>
            </a:r>
            <a:r>
              <a:rPr lang="en-US" dirty="0"/>
              <a:t>” </a:t>
            </a:r>
            <a:r>
              <a:rPr lang="en-US" dirty="0" err="1"/>
              <a:t>isikan</a:t>
            </a:r>
            <a:r>
              <a:rPr lang="en-US" dirty="0"/>
              <a:t> “</a:t>
            </a:r>
            <a:r>
              <a:rPr lang="en-US" dirty="0" err="1"/>
              <a:t>Pendataan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lampau</a:t>
            </a:r>
            <a:r>
              <a:rPr lang="en-US" dirty="0"/>
              <a:t>”</a:t>
            </a:r>
          </a:p>
          <a:p>
            <a:r>
              <a:rPr lang="en-ID" dirty="0" err="1"/>
              <a:t>Kemudian</a:t>
            </a:r>
            <a:r>
              <a:rPr lang="en-ID" dirty="0"/>
              <a:t> </a:t>
            </a:r>
            <a:r>
              <a:rPr lang="en-ID" dirty="0" err="1"/>
              <a:t>isikan</a:t>
            </a:r>
            <a:r>
              <a:rPr lang="en-ID" dirty="0"/>
              <a:t> </a:t>
            </a:r>
            <a:r>
              <a:rPr lang="en-ID" dirty="0" err="1"/>
              <a:t>nama</a:t>
            </a:r>
            <a:r>
              <a:rPr lang="en-ID" dirty="0"/>
              <a:t> program </a:t>
            </a:r>
            <a:r>
              <a:rPr lang="en-ID" dirty="0" err="1"/>
              <a:t>studi</a:t>
            </a:r>
            <a:r>
              <a:rPr lang="en-ID" dirty="0"/>
              <a:t> dan </a:t>
            </a:r>
            <a:r>
              <a:rPr lang="en-ID" dirty="0" err="1"/>
              <a:t>periode</a:t>
            </a:r>
            <a:r>
              <a:rPr lang="en-ID" dirty="0"/>
              <a:t> </a:t>
            </a:r>
            <a:r>
              <a:rPr lang="en-ID" dirty="0" err="1"/>
              <a:t>pelaporan</a:t>
            </a:r>
            <a:r>
              <a:rPr lang="en-ID" dirty="0"/>
              <a:t> yang </a:t>
            </a:r>
            <a:r>
              <a:rPr lang="en-ID" dirty="0" err="1"/>
              <a:t>sesuai</a:t>
            </a:r>
            <a:endParaRPr lang="en-ID" dirty="0"/>
          </a:p>
          <a:p>
            <a:r>
              <a:rPr lang="en-ID" dirty="0"/>
              <a:t>Lalu </a:t>
            </a:r>
            <a:r>
              <a:rPr lang="en-ID" dirty="0" err="1"/>
              <a:t>klik</a:t>
            </a:r>
            <a:r>
              <a:rPr lang="en-ID" dirty="0"/>
              <a:t> “</a:t>
            </a:r>
            <a:r>
              <a:rPr lang="en-ID" dirty="0" err="1"/>
              <a:t>Simpan</a:t>
            </a:r>
            <a:r>
              <a:rPr lang="en-ID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52385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BDB9D8B-2E87-A9F9-3630-D82186E31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 </a:t>
            </a:r>
            <a:r>
              <a:rPr lang="en-US" dirty="0" err="1"/>
              <a:t>Pelaporan</a:t>
            </a:r>
            <a:endParaRPr lang="en-ID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98F21CE-917D-EF6A-A200-A0389F147D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3738" y="1718965"/>
            <a:ext cx="6080125" cy="3420070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3E18B2-DD8C-3ED2-D8C0-17FFC0CF291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Pada </a:t>
            </a:r>
            <a:r>
              <a:rPr lang="en-US" dirty="0" err="1"/>
              <a:t>bagian</a:t>
            </a:r>
            <a:r>
              <a:rPr lang="en-US" dirty="0"/>
              <a:t> “</a:t>
            </a:r>
            <a:r>
              <a:rPr lang="en-US" dirty="0" err="1"/>
              <a:t>Tipe</a:t>
            </a:r>
            <a:r>
              <a:rPr lang="en-US" dirty="0"/>
              <a:t>” </a:t>
            </a:r>
            <a:r>
              <a:rPr lang="en-US" dirty="0" err="1"/>
              <a:t>isikan</a:t>
            </a:r>
            <a:r>
              <a:rPr lang="en-US" dirty="0"/>
              <a:t> “</a:t>
            </a:r>
            <a:r>
              <a:rPr lang="en-US" dirty="0" err="1"/>
              <a:t>Pendataan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lampau</a:t>
            </a:r>
            <a:r>
              <a:rPr lang="en-US" dirty="0"/>
              <a:t>”</a:t>
            </a:r>
          </a:p>
          <a:p>
            <a:r>
              <a:rPr lang="en-ID" dirty="0" err="1"/>
              <a:t>Kemudian</a:t>
            </a:r>
            <a:r>
              <a:rPr lang="en-ID" dirty="0"/>
              <a:t> </a:t>
            </a:r>
            <a:r>
              <a:rPr lang="en-ID" dirty="0" err="1"/>
              <a:t>isikan</a:t>
            </a:r>
            <a:r>
              <a:rPr lang="en-ID" dirty="0"/>
              <a:t> </a:t>
            </a:r>
            <a:r>
              <a:rPr lang="en-ID" dirty="0" err="1"/>
              <a:t>nama</a:t>
            </a:r>
            <a:r>
              <a:rPr lang="en-ID" dirty="0"/>
              <a:t> program </a:t>
            </a:r>
            <a:r>
              <a:rPr lang="en-ID" dirty="0" err="1"/>
              <a:t>studi</a:t>
            </a:r>
            <a:r>
              <a:rPr lang="en-ID" dirty="0"/>
              <a:t> dan </a:t>
            </a:r>
            <a:r>
              <a:rPr lang="en-ID" dirty="0" err="1"/>
              <a:t>periode</a:t>
            </a:r>
            <a:r>
              <a:rPr lang="en-ID" dirty="0"/>
              <a:t> </a:t>
            </a:r>
            <a:r>
              <a:rPr lang="en-ID" dirty="0" err="1"/>
              <a:t>pelaporan</a:t>
            </a:r>
            <a:r>
              <a:rPr lang="en-ID" dirty="0"/>
              <a:t> yang </a:t>
            </a:r>
            <a:r>
              <a:rPr lang="en-ID" dirty="0" err="1"/>
              <a:t>sesuai</a:t>
            </a:r>
            <a:endParaRPr lang="en-ID" dirty="0"/>
          </a:p>
          <a:p>
            <a:r>
              <a:rPr lang="en-ID" dirty="0"/>
              <a:t>Lalu </a:t>
            </a:r>
            <a:r>
              <a:rPr lang="en-ID" dirty="0" err="1"/>
              <a:t>klik</a:t>
            </a:r>
            <a:r>
              <a:rPr lang="en-ID" dirty="0"/>
              <a:t> “</a:t>
            </a:r>
            <a:r>
              <a:rPr lang="en-ID" dirty="0" err="1"/>
              <a:t>Simpan</a:t>
            </a:r>
            <a:r>
              <a:rPr lang="en-ID" dirty="0"/>
              <a:t>”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636862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AA530BC-2F77-B3DF-9812-32B57D865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Menu </a:t>
            </a:r>
            <a:r>
              <a:rPr lang="en-US" dirty="0" err="1"/>
              <a:t>Pelaporan</a:t>
            </a:r>
            <a:endParaRPr lang="en-ID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3742DEE-94FE-9D2F-20EC-4582B28553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3738" y="1718965"/>
            <a:ext cx="6080125" cy="3420070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1B19AD7-477F-8C9D-3789-91DC176FA7E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Halaman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menu </a:t>
            </a:r>
            <a:r>
              <a:rPr lang="en-US" dirty="0" err="1"/>
              <a:t>ini</a:t>
            </a:r>
            <a:r>
              <a:rPr lang="en-US" dirty="0"/>
              <a:t>.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lakukan</a:t>
            </a:r>
            <a:r>
              <a:rPr lang="en-US" dirty="0"/>
              <a:t> </a:t>
            </a:r>
            <a:r>
              <a:rPr lang="en-US" dirty="0" err="1"/>
              <a:t>pencarian</a:t>
            </a:r>
            <a:r>
              <a:rPr lang="en-US" dirty="0"/>
              <a:t> </a:t>
            </a:r>
            <a:r>
              <a:rPr lang="en-US" i="1" dirty="0"/>
              <a:t>form</a:t>
            </a:r>
            <a:r>
              <a:rPr lang="en-US" dirty="0"/>
              <a:t> yang </a:t>
            </a:r>
            <a:r>
              <a:rPr lang="en-US" dirty="0" err="1"/>
              <a:t>tadi</a:t>
            </a:r>
            <a:r>
              <a:rPr lang="en-US" dirty="0"/>
              <a:t>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dibuat</a:t>
            </a:r>
            <a:endParaRPr lang="en-US" dirty="0"/>
          </a:p>
          <a:p>
            <a:r>
              <a:rPr lang="en-US" dirty="0"/>
              <a:t>Pada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isi</a:t>
            </a:r>
            <a:r>
              <a:rPr lang="en-US" dirty="0"/>
              <a:t>, </a:t>
            </a:r>
            <a:r>
              <a:rPr lang="en-US" dirty="0" err="1"/>
              <a:t>diisikan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program </a:t>
            </a:r>
            <a:r>
              <a:rPr lang="en-US" dirty="0" err="1"/>
              <a:t>studi</a:t>
            </a:r>
            <a:r>
              <a:rPr lang="en-US" dirty="0"/>
              <a:t>, </a:t>
            </a:r>
            <a:r>
              <a:rPr lang="en-US" dirty="0" err="1"/>
              <a:t>periode</a:t>
            </a:r>
            <a:r>
              <a:rPr lang="en-US" dirty="0"/>
              <a:t> </a:t>
            </a:r>
            <a:r>
              <a:rPr lang="en-US" dirty="0" err="1"/>
              <a:t>pelaporan</a:t>
            </a:r>
            <a:r>
              <a:rPr lang="en-US" dirty="0"/>
              <a:t>, dan </a:t>
            </a:r>
            <a:r>
              <a:rPr lang="en-US" dirty="0" err="1"/>
              <a:t>tipe</a:t>
            </a:r>
            <a:r>
              <a:rPr lang="en-US" dirty="0"/>
              <a:t> yang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yang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sebelumnya</a:t>
            </a:r>
            <a:endParaRPr lang="en-US" dirty="0"/>
          </a:p>
          <a:p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tipe</a:t>
            </a:r>
            <a:r>
              <a:rPr lang="en-US" dirty="0"/>
              <a:t>, </a:t>
            </a:r>
            <a:r>
              <a:rPr lang="en-US" dirty="0" err="1"/>
              <a:t>silahkan</a:t>
            </a:r>
            <a:r>
              <a:rPr lang="en-US" dirty="0"/>
              <a:t> </a:t>
            </a:r>
            <a:r>
              <a:rPr lang="en-US" dirty="0" err="1"/>
              <a:t>pilih</a:t>
            </a:r>
            <a:r>
              <a:rPr lang="en-US" dirty="0"/>
              <a:t> “</a:t>
            </a:r>
            <a:r>
              <a:rPr lang="en-US" dirty="0" err="1"/>
              <a:t>Pendataan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lampau</a:t>
            </a:r>
            <a:r>
              <a:rPr lang="en-US" dirty="0"/>
              <a:t>”</a:t>
            </a:r>
          </a:p>
          <a:p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klik</a:t>
            </a:r>
            <a:r>
              <a:rPr lang="en-US" dirty="0"/>
              <a:t> “Filter Data”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58574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7140A-4A43-9736-E5D9-CC2FD75D8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Menu </a:t>
            </a:r>
            <a:r>
              <a:rPr lang="en-US" dirty="0" err="1"/>
              <a:t>Pelaporan</a:t>
            </a:r>
            <a:endParaRPr lang="en-ID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D868122-1B2A-28C8-3AFC-B30B24CEE4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3738" y="1718965"/>
            <a:ext cx="6080125" cy="342007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1D7B81-1A22-A7B1-5058-0041A9E9429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Halaman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menu </a:t>
            </a:r>
            <a:r>
              <a:rPr lang="en-US" dirty="0" err="1"/>
              <a:t>ini</a:t>
            </a:r>
            <a:r>
              <a:rPr lang="en-US" dirty="0"/>
              <a:t>.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lakukan</a:t>
            </a:r>
            <a:r>
              <a:rPr lang="en-US" dirty="0"/>
              <a:t> </a:t>
            </a:r>
            <a:r>
              <a:rPr lang="en-US" dirty="0" err="1"/>
              <a:t>pencarian</a:t>
            </a:r>
            <a:r>
              <a:rPr lang="en-US" dirty="0"/>
              <a:t> </a:t>
            </a:r>
            <a:r>
              <a:rPr lang="en-US" i="1" dirty="0"/>
              <a:t>form</a:t>
            </a:r>
            <a:r>
              <a:rPr lang="en-US" dirty="0"/>
              <a:t> yang </a:t>
            </a:r>
            <a:r>
              <a:rPr lang="en-US" dirty="0" err="1"/>
              <a:t>tadi</a:t>
            </a:r>
            <a:r>
              <a:rPr lang="en-US" dirty="0"/>
              <a:t>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dibuat</a:t>
            </a:r>
            <a:endParaRPr lang="en-US" dirty="0"/>
          </a:p>
          <a:p>
            <a:r>
              <a:rPr lang="en-US" dirty="0"/>
              <a:t>Pada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isi</a:t>
            </a:r>
            <a:r>
              <a:rPr lang="en-US" dirty="0"/>
              <a:t>, </a:t>
            </a:r>
            <a:r>
              <a:rPr lang="en-US" dirty="0" err="1"/>
              <a:t>diisikan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program </a:t>
            </a:r>
            <a:r>
              <a:rPr lang="en-US" dirty="0" err="1"/>
              <a:t>studi</a:t>
            </a:r>
            <a:r>
              <a:rPr lang="en-US" dirty="0"/>
              <a:t>, </a:t>
            </a:r>
            <a:r>
              <a:rPr lang="en-US" dirty="0" err="1"/>
              <a:t>periode</a:t>
            </a:r>
            <a:r>
              <a:rPr lang="en-US" dirty="0"/>
              <a:t> </a:t>
            </a:r>
            <a:r>
              <a:rPr lang="en-US" dirty="0" err="1"/>
              <a:t>pelaporan</a:t>
            </a:r>
            <a:r>
              <a:rPr lang="en-US" dirty="0"/>
              <a:t>, dan </a:t>
            </a:r>
            <a:r>
              <a:rPr lang="en-US" dirty="0" err="1"/>
              <a:t>tipe</a:t>
            </a:r>
            <a:r>
              <a:rPr lang="en-US" dirty="0"/>
              <a:t> yang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yang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sebelumnya</a:t>
            </a:r>
            <a:endParaRPr lang="en-US" dirty="0"/>
          </a:p>
          <a:p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tipe</a:t>
            </a:r>
            <a:r>
              <a:rPr lang="en-US" dirty="0"/>
              <a:t>, </a:t>
            </a:r>
            <a:r>
              <a:rPr lang="en-US" dirty="0" err="1"/>
              <a:t>silahkan</a:t>
            </a:r>
            <a:r>
              <a:rPr lang="en-US" dirty="0"/>
              <a:t> </a:t>
            </a:r>
            <a:r>
              <a:rPr lang="en-US" dirty="0" err="1"/>
              <a:t>pilih</a:t>
            </a:r>
            <a:r>
              <a:rPr lang="en-US" dirty="0"/>
              <a:t> “</a:t>
            </a:r>
            <a:r>
              <a:rPr lang="en-US" dirty="0" err="1"/>
              <a:t>Pendataan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lampau</a:t>
            </a:r>
            <a:r>
              <a:rPr lang="en-US" dirty="0"/>
              <a:t>”</a:t>
            </a:r>
          </a:p>
          <a:p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klik</a:t>
            </a:r>
            <a:r>
              <a:rPr lang="en-US" dirty="0"/>
              <a:t> “Filter Data”</a:t>
            </a:r>
            <a:endParaRPr lang="en-ID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823019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BDCD8-9BF1-76E2-7DBA-853A4485D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Menu </a:t>
            </a:r>
            <a:r>
              <a:rPr lang="en-US" dirty="0" err="1"/>
              <a:t>Pelaporan</a:t>
            </a:r>
            <a:endParaRPr lang="en-ID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84C822A-6BDB-6BA7-DFF0-031C15A0E1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3738" y="1718965"/>
            <a:ext cx="6080125" cy="342007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0DCAC1-B0D2-BF30-A4D0-DFFA9532771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Akan </a:t>
            </a:r>
            <a:r>
              <a:rPr lang="en-US" dirty="0" err="1"/>
              <a:t>muncul</a:t>
            </a:r>
            <a:r>
              <a:rPr lang="en-US" dirty="0"/>
              <a:t> </a:t>
            </a:r>
            <a:r>
              <a:rPr lang="en-US" i="1" dirty="0"/>
              <a:t>draft </a:t>
            </a:r>
            <a:r>
              <a:rPr lang="en-US" dirty="0"/>
              <a:t>yang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 </a:t>
            </a:r>
            <a:r>
              <a:rPr lang="en-US" dirty="0" err="1"/>
              <a:t>dibuat</a:t>
            </a:r>
            <a:r>
              <a:rPr lang="en-US" dirty="0"/>
              <a:t>.</a:t>
            </a:r>
          </a:p>
          <a:p>
            <a:r>
              <a:rPr lang="en-US" dirty="0" err="1"/>
              <a:t>Pertama</a:t>
            </a:r>
            <a:r>
              <a:rPr lang="en-US" dirty="0"/>
              <a:t>, pada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aksi</a:t>
            </a:r>
            <a:r>
              <a:rPr lang="en-US" dirty="0"/>
              <a:t>, </a:t>
            </a:r>
            <a:r>
              <a:rPr lang="en-US" dirty="0" err="1"/>
              <a:t>klik</a:t>
            </a:r>
            <a:r>
              <a:rPr lang="en-US" dirty="0"/>
              <a:t> “Detail </a:t>
            </a:r>
            <a:r>
              <a:rPr lang="en-US" dirty="0" err="1"/>
              <a:t>Usulan</a:t>
            </a:r>
            <a:r>
              <a:rPr lang="en-US" dirty="0"/>
              <a:t>” </a:t>
            </a:r>
            <a:r>
              <a:rPr lang="en-US" dirty="0" err="1"/>
              <a:t>dengan</a:t>
            </a:r>
            <a:r>
              <a:rPr lang="en-US" dirty="0"/>
              <a:t> icon </a:t>
            </a:r>
            <a:r>
              <a:rPr lang="en-US" dirty="0" err="1"/>
              <a:t>mata</a:t>
            </a:r>
            <a:endParaRPr lang="en-ID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626587-4D0F-A917-F544-88C7DFD2D11B}"/>
              </a:ext>
            </a:extLst>
          </p:cNvPr>
          <p:cNvSpPr/>
          <p:nvPr/>
        </p:nvSpPr>
        <p:spPr>
          <a:xfrm>
            <a:off x="10005235" y="3083448"/>
            <a:ext cx="318985" cy="202013"/>
          </a:xfrm>
          <a:prstGeom prst="rect">
            <a:avLst/>
          </a:prstGeom>
          <a:noFill/>
          <a:ln w="57150">
            <a:solidFill>
              <a:srgbClr val="FF0000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9BB1D5A7-0050-AB19-3655-4685B19DE636}"/>
              </a:ext>
            </a:extLst>
          </p:cNvPr>
          <p:cNvSpPr/>
          <p:nvPr/>
        </p:nvSpPr>
        <p:spPr>
          <a:xfrm rot="9181314">
            <a:off x="10405349" y="2854787"/>
            <a:ext cx="404037" cy="31897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37086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94EF1-9A87-AEE9-E219-57D03D3F6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Surat </a:t>
            </a:r>
            <a:r>
              <a:rPr lang="en-US" dirty="0" err="1"/>
              <a:t>Pendukung</a:t>
            </a:r>
            <a:endParaRPr lang="en-ID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37F824D-829B-7D19-C2AE-BE7AAAD024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3738" y="1718965"/>
            <a:ext cx="6080125" cy="342007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FA588-8383-B5C6-72E8-E3939C462AB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Pada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ada</a:t>
            </a:r>
            <a:r>
              <a:rPr lang="en-US" dirty="0"/>
              <a:t> dua </a:t>
            </a:r>
            <a:r>
              <a:rPr lang="en-US" dirty="0" err="1"/>
              <a:t>surat</a:t>
            </a:r>
            <a:r>
              <a:rPr lang="en-US" dirty="0"/>
              <a:t> yang </a:t>
            </a:r>
            <a:r>
              <a:rPr lang="en-US" dirty="0" err="1"/>
              <a:t>harus</a:t>
            </a:r>
            <a:r>
              <a:rPr lang="en-US" dirty="0"/>
              <a:t> di-upload: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Surat </a:t>
            </a:r>
            <a:r>
              <a:rPr lang="en-US" dirty="0" err="1"/>
              <a:t>Rektor</a:t>
            </a:r>
            <a:r>
              <a:rPr lang="en-US" dirty="0"/>
              <a:t> </a:t>
            </a:r>
            <a:r>
              <a:rPr lang="en-US" dirty="0" err="1"/>
              <a:t>Perihal</a:t>
            </a:r>
            <a:r>
              <a:rPr lang="en-US" dirty="0"/>
              <a:t> </a:t>
            </a:r>
            <a:r>
              <a:rPr lang="en-US" dirty="0" err="1"/>
              <a:t>Perbaikan</a:t>
            </a:r>
            <a:r>
              <a:rPr lang="en-US" dirty="0"/>
              <a:t> </a:t>
            </a:r>
            <a:r>
              <a:rPr lang="en-US" dirty="0" err="1"/>
              <a:t>Pelaporan</a:t>
            </a:r>
            <a:r>
              <a:rPr lang="en-US" dirty="0"/>
              <a:t> Semester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Surat </a:t>
            </a:r>
            <a:r>
              <a:rPr lang="en-US" dirty="0" err="1"/>
              <a:t>Rektor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surat</a:t>
            </a:r>
            <a:r>
              <a:rPr lang="en-US" dirty="0"/>
              <a:t> </a:t>
            </a:r>
            <a:r>
              <a:rPr lang="en-US" dirty="0" err="1"/>
              <a:t>pernyataan</a:t>
            </a:r>
            <a:r>
              <a:rPr lang="en-US" dirty="0"/>
              <a:t> </a:t>
            </a:r>
            <a:r>
              <a:rPr lang="en-US" dirty="0" err="1"/>
              <a:t>bermaterai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 err="1"/>
              <a:t>Pilih</a:t>
            </a:r>
            <a:r>
              <a:rPr lang="en-US" dirty="0"/>
              <a:t> </a:t>
            </a:r>
            <a:r>
              <a:rPr lang="en-US" dirty="0" err="1"/>
              <a:t>surat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tipenya</a:t>
            </a:r>
            <a:r>
              <a:rPr lang="en-US" dirty="0"/>
              <a:t>, </a:t>
            </a:r>
            <a:r>
              <a:rPr lang="en-US" dirty="0" err="1"/>
              <a:t>lalu</a:t>
            </a:r>
            <a:r>
              <a:rPr lang="en-US" dirty="0"/>
              <a:t> </a:t>
            </a:r>
            <a:r>
              <a:rPr lang="en-US" dirty="0" err="1"/>
              <a:t>klik</a:t>
            </a:r>
            <a:r>
              <a:rPr lang="en-US" dirty="0"/>
              <a:t> “Upload”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666582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C61C6-D391-65CF-5748-CA9F3C1AD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Surat </a:t>
            </a:r>
            <a:r>
              <a:rPr lang="en-US" dirty="0" err="1"/>
              <a:t>Pendukung</a:t>
            </a:r>
            <a:endParaRPr lang="en-ID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C2C42EA6-066A-11B3-55D6-DD8BAD9EDC5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10351" y="2264733"/>
            <a:ext cx="2986098" cy="4351338"/>
          </a:xfr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5CBEA73-8207-7FA9-A1A1-685523141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2583" y="2264733"/>
            <a:ext cx="2986834" cy="43444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26AF9F5-41D0-9FFC-C5CA-FE0CAD9E13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5551" y="2264733"/>
            <a:ext cx="3363472" cy="434448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E7880BB-74C0-2CEA-CB38-A23563D0FD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41056" y="1908346"/>
            <a:ext cx="6909887" cy="356387"/>
          </a:xfrm>
        </p:spPr>
        <p:txBody>
          <a:bodyPr/>
          <a:lstStyle/>
          <a:p>
            <a:pPr algn="ctr"/>
            <a:r>
              <a:rPr lang="en-US" dirty="0"/>
              <a:t>Surat </a:t>
            </a:r>
            <a:r>
              <a:rPr lang="en-US" dirty="0" err="1"/>
              <a:t>Rektor</a:t>
            </a:r>
            <a:r>
              <a:rPr lang="en-US" dirty="0"/>
              <a:t> </a:t>
            </a:r>
            <a:r>
              <a:rPr lang="en-US" dirty="0" err="1"/>
              <a:t>Perihal</a:t>
            </a:r>
            <a:r>
              <a:rPr lang="en-US" dirty="0"/>
              <a:t> </a:t>
            </a:r>
            <a:r>
              <a:rPr lang="en-US" dirty="0" err="1"/>
              <a:t>Perbaikan</a:t>
            </a:r>
            <a:r>
              <a:rPr lang="en-US" dirty="0"/>
              <a:t> </a:t>
            </a:r>
            <a:r>
              <a:rPr lang="en-US" dirty="0" err="1"/>
              <a:t>Pelaporan</a:t>
            </a:r>
            <a:r>
              <a:rPr lang="en-US" dirty="0"/>
              <a:t> Semester</a:t>
            </a:r>
          </a:p>
        </p:txBody>
      </p:sp>
    </p:spTree>
    <p:extLst>
      <p:ext uri="{BB962C8B-B14F-4D97-AF65-F5344CB8AC3E}">
        <p14:creationId xmlns:p14="http://schemas.microsoft.com/office/powerpoint/2010/main" val="2807963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C61C6-D391-65CF-5748-CA9F3C1AD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Surat </a:t>
            </a:r>
            <a:r>
              <a:rPr lang="en-US" dirty="0" err="1"/>
              <a:t>Pendukung</a:t>
            </a:r>
            <a:endParaRPr lang="en-ID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CBEA73-8207-7FA9-A1A1-685523141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2583" y="2264733"/>
            <a:ext cx="2986834" cy="43444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E7880BB-74C0-2CEA-CB38-A23563D0FD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41056" y="1908346"/>
            <a:ext cx="6909887" cy="356387"/>
          </a:xfrm>
        </p:spPr>
        <p:txBody>
          <a:bodyPr/>
          <a:lstStyle/>
          <a:p>
            <a:pPr algn="ctr"/>
            <a:r>
              <a:rPr lang="en-US" dirty="0"/>
              <a:t>Surat </a:t>
            </a:r>
            <a:r>
              <a:rPr lang="en-US" dirty="0" err="1"/>
              <a:t>Rektor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pernyataan</a:t>
            </a:r>
            <a:r>
              <a:rPr lang="en-US" dirty="0"/>
              <a:t> </a:t>
            </a:r>
            <a:r>
              <a:rPr lang="en-US" dirty="0" err="1"/>
              <a:t>bermaterai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96AC762-104C-B4A9-7978-FABAD0A10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9119" y="2264733"/>
            <a:ext cx="2960298" cy="4344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948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C4C94-03F9-59F6-DB0F-9B6200BD3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Menu </a:t>
            </a:r>
            <a:r>
              <a:rPr lang="en-US" dirty="0" err="1"/>
              <a:t>Pelaporan</a:t>
            </a:r>
            <a:endParaRPr lang="en-ID" dirty="0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5E50D730-D5CD-CBB0-9D1D-4CBAC7EBE9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3738" y="1718965"/>
            <a:ext cx="6080125" cy="342007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413A7D-2043-225C-2885-4B9EDFC3022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Jika </a:t>
            </a:r>
            <a:r>
              <a:rPr lang="en-US" dirty="0" err="1"/>
              <a:t>berkas</a:t>
            </a:r>
            <a:r>
              <a:rPr lang="en-US" dirty="0"/>
              <a:t> </a:t>
            </a:r>
            <a:r>
              <a:rPr lang="en-US" dirty="0" err="1"/>
              <a:t>surat</a:t>
            </a:r>
            <a:r>
              <a:rPr lang="en-US" dirty="0"/>
              <a:t> </a:t>
            </a:r>
            <a:r>
              <a:rPr lang="en-US" dirty="0" err="1"/>
              <a:t>sudah</a:t>
            </a:r>
            <a:r>
              <a:rPr lang="en-US" dirty="0"/>
              <a:t> di-upload,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menu </a:t>
            </a:r>
            <a:r>
              <a:rPr lang="en-US" dirty="0" err="1"/>
              <a:t>pelaporan</a:t>
            </a:r>
            <a:r>
              <a:rPr lang="en-US" dirty="0"/>
              <a:t>.</a:t>
            </a:r>
          </a:p>
          <a:p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klik</a:t>
            </a:r>
            <a:r>
              <a:rPr lang="en-US" dirty="0"/>
              <a:t> icon </a:t>
            </a:r>
            <a:r>
              <a:rPr lang="en-US" dirty="0" err="1"/>
              <a:t>pensil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menambahkan</a:t>
            </a:r>
            <a:r>
              <a:rPr lang="en-US" dirty="0"/>
              <a:t> data </a:t>
            </a:r>
            <a:r>
              <a:rPr lang="en-US" dirty="0" err="1"/>
              <a:t>mahasiswa</a:t>
            </a:r>
            <a:endParaRPr lang="en-US" dirty="0"/>
          </a:p>
          <a:p>
            <a:endParaRPr lang="en-ID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28DE84-72C3-EE7B-295B-5162F651D1FB}"/>
              </a:ext>
            </a:extLst>
          </p:cNvPr>
          <p:cNvSpPr/>
          <p:nvPr/>
        </p:nvSpPr>
        <p:spPr>
          <a:xfrm>
            <a:off x="10005235" y="3593808"/>
            <a:ext cx="318985" cy="202013"/>
          </a:xfrm>
          <a:prstGeom prst="rect">
            <a:avLst/>
          </a:prstGeom>
          <a:noFill/>
          <a:ln w="57150">
            <a:solidFill>
              <a:srgbClr val="FF0000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88489875-564F-10AB-DDB2-15643D2FF31D}"/>
              </a:ext>
            </a:extLst>
          </p:cNvPr>
          <p:cNvSpPr/>
          <p:nvPr/>
        </p:nvSpPr>
        <p:spPr>
          <a:xfrm rot="9181314">
            <a:off x="10405349" y="3365147"/>
            <a:ext cx="404037" cy="31897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81106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0C3AE-E8D8-C2DE-67F0-FE7FA672F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 Data </a:t>
            </a:r>
            <a:r>
              <a:rPr lang="en-US" dirty="0" err="1"/>
              <a:t>Mahasiswa</a:t>
            </a:r>
            <a:endParaRPr lang="en-ID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8DD5FF2-B40D-7D27-A2D5-59FE58BE18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3738" y="1718965"/>
            <a:ext cx="6080125" cy="342007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81EACE-91A6-570D-B487-15760E9A10A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Klik</a:t>
            </a:r>
            <a:r>
              <a:rPr lang="en-US" dirty="0"/>
              <a:t> </a:t>
            </a:r>
            <a:r>
              <a:rPr lang="en-US" dirty="0" err="1"/>
              <a:t>tombol</a:t>
            </a:r>
            <a:r>
              <a:rPr lang="en-US" dirty="0"/>
              <a:t> “</a:t>
            </a:r>
            <a:r>
              <a:rPr lang="en-US" dirty="0" err="1"/>
              <a:t>Tambah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”</a:t>
            </a:r>
            <a:endParaRPr lang="en-ID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9B9D2F-0A23-AD27-80B7-31F67891573C}"/>
              </a:ext>
            </a:extLst>
          </p:cNvPr>
          <p:cNvSpPr/>
          <p:nvPr/>
        </p:nvSpPr>
        <p:spPr>
          <a:xfrm>
            <a:off x="4603895" y="4390718"/>
            <a:ext cx="723016" cy="245608"/>
          </a:xfrm>
          <a:prstGeom prst="rect">
            <a:avLst/>
          </a:prstGeom>
          <a:noFill/>
          <a:ln w="57150">
            <a:solidFill>
              <a:srgbClr val="FF0000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FA28BD58-2E80-5CF4-81DD-82AECD39204B}"/>
              </a:ext>
            </a:extLst>
          </p:cNvPr>
          <p:cNvSpPr/>
          <p:nvPr/>
        </p:nvSpPr>
        <p:spPr>
          <a:xfrm rot="12418686" flipH="1">
            <a:off x="4123838" y="4135533"/>
            <a:ext cx="404037" cy="31897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23958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09EB7-19CF-A521-708D-4F3E4D921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Isian</a:t>
            </a:r>
            <a:r>
              <a:rPr lang="en-US" dirty="0"/>
              <a:t> Data </a:t>
            </a:r>
            <a:r>
              <a:rPr lang="en-US" dirty="0" err="1"/>
              <a:t>Mahasiswa</a:t>
            </a:r>
            <a:endParaRPr lang="en-ID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A5CBFFA-3741-D7F8-4449-5D3E39FE63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3738" y="1718965"/>
            <a:ext cx="6080125" cy="342007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4113ED-8B79-FAF5-0D65-0EBEE16C641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Isikan</a:t>
            </a:r>
            <a:r>
              <a:rPr lang="en-US" dirty="0"/>
              <a:t> biodata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isian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form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70619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0CE56-F712-192B-8E74-29BE024C4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Isian</a:t>
            </a:r>
            <a:r>
              <a:rPr lang="en-US" dirty="0"/>
              <a:t> Data </a:t>
            </a:r>
            <a:r>
              <a:rPr lang="en-US" dirty="0" err="1"/>
              <a:t>Mahasiswa</a:t>
            </a:r>
            <a:endParaRPr lang="en-ID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FFDF789-637A-ED5F-6FFB-9F1A0AA0AF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3738" y="1718965"/>
            <a:ext cx="6080125" cy="342007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4DDFB3-6E09-4972-5535-FBE5E8DB2AA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Isikan</a:t>
            </a:r>
            <a:r>
              <a:rPr lang="en-US" dirty="0"/>
              <a:t> biodata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isian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form</a:t>
            </a:r>
            <a:endParaRPr lang="en-ID" dirty="0"/>
          </a:p>
          <a:p>
            <a:r>
              <a:rPr lang="en-ID" dirty="0"/>
              <a:t>Jika </a:t>
            </a:r>
            <a:r>
              <a:rPr lang="en-ID" dirty="0" err="1"/>
              <a:t>sudah</a:t>
            </a:r>
            <a:r>
              <a:rPr lang="en-ID" dirty="0"/>
              <a:t> </a:t>
            </a:r>
            <a:r>
              <a:rPr lang="en-ID" dirty="0" err="1"/>
              <a:t>maka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klik</a:t>
            </a:r>
            <a:r>
              <a:rPr lang="en-ID" dirty="0"/>
              <a:t> “</a:t>
            </a:r>
            <a:r>
              <a:rPr lang="en-ID" dirty="0" err="1"/>
              <a:t>Simpan</a:t>
            </a:r>
            <a:r>
              <a:rPr lang="en-ID" dirty="0"/>
              <a:t>” pada </a:t>
            </a:r>
            <a:r>
              <a:rPr lang="en-ID" dirty="0" err="1"/>
              <a:t>pojok</a:t>
            </a:r>
            <a:r>
              <a:rPr lang="en-ID" dirty="0"/>
              <a:t> </a:t>
            </a:r>
            <a:r>
              <a:rPr lang="en-ID" dirty="0" err="1"/>
              <a:t>kanan</a:t>
            </a:r>
            <a:r>
              <a:rPr lang="en-ID" dirty="0"/>
              <a:t> </a:t>
            </a:r>
            <a:r>
              <a:rPr lang="en-ID" dirty="0" err="1"/>
              <a:t>bawah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5833943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546AB-0FEB-C15F-372D-7CEEBF2A2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 Data </a:t>
            </a:r>
            <a:r>
              <a:rPr lang="en-US" dirty="0" err="1"/>
              <a:t>Mahasiswa</a:t>
            </a:r>
            <a:endParaRPr lang="en-ID" dirty="0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E17D09E4-67A0-7CF3-0FB2-1369029B6C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3738" y="1718965"/>
            <a:ext cx="6080125" cy="342007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595773-4CED-0130-E19E-764475104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Lakukan</a:t>
            </a:r>
            <a:r>
              <a:rPr lang="en-US" dirty="0"/>
              <a:t> </a:t>
            </a:r>
            <a:r>
              <a:rPr lang="en-US" dirty="0" err="1"/>
              <a:t>penambahan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data </a:t>
            </a:r>
            <a:r>
              <a:rPr lang="en-US" dirty="0" err="1"/>
              <a:t>mahasiswa</a:t>
            </a:r>
            <a:r>
              <a:rPr lang="en-US" dirty="0"/>
              <a:t> lain yang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diinputkan</a:t>
            </a:r>
            <a:r>
              <a:rPr lang="en-US" dirty="0"/>
              <a:t>.</a:t>
            </a:r>
          </a:p>
          <a:p>
            <a:r>
              <a:rPr lang="en-US" dirty="0"/>
              <a:t>Jika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selesai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klik</a:t>
            </a:r>
            <a:r>
              <a:rPr lang="en-US" dirty="0"/>
              <a:t> </a:t>
            </a:r>
            <a:r>
              <a:rPr lang="en-US" dirty="0" err="1"/>
              <a:t>tombol</a:t>
            </a:r>
            <a:r>
              <a:rPr lang="en-US" dirty="0"/>
              <a:t> “</a:t>
            </a:r>
            <a:r>
              <a:rPr lang="en-US" dirty="0" err="1"/>
              <a:t>Simpan</a:t>
            </a:r>
            <a:r>
              <a:rPr lang="en-US" dirty="0"/>
              <a:t>”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639069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C4C94-03F9-59F6-DB0F-9B6200BD3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Menu </a:t>
            </a:r>
            <a:r>
              <a:rPr lang="en-US" dirty="0" err="1"/>
              <a:t>Pelaporan</a:t>
            </a:r>
            <a:endParaRPr lang="en-ID" dirty="0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5E50D730-D5CD-CBB0-9D1D-4CBAC7EBE9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3738" y="1718965"/>
            <a:ext cx="6080125" cy="342007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413A7D-2043-225C-2885-4B9EDFC3022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Jika </a:t>
            </a:r>
            <a:r>
              <a:rPr lang="en-US" dirty="0" err="1"/>
              <a:t>berkas</a:t>
            </a:r>
            <a:r>
              <a:rPr lang="en-US" dirty="0"/>
              <a:t> </a:t>
            </a:r>
            <a:r>
              <a:rPr lang="en-US" dirty="0" err="1"/>
              <a:t>surat</a:t>
            </a:r>
            <a:r>
              <a:rPr lang="en-US" dirty="0"/>
              <a:t>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lengkap</a:t>
            </a:r>
            <a:r>
              <a:rPr lang="en-US" dirty="0"/>
              <a:t> dan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diinputkan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usulan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diubah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“Draft” </a:t>
            </a:r>
            <a:r>
              <a:rPr lang="en-US" dirty="0" err="1"/>
              <a:t>ke</a:t>
            </a:r>
            <a:r>
              <a:rPr lang="en-US" dirty="0"/>
              <a:t> “</a:t>
            </a:r>
            <a:r>
              <a:rPr lang="en-US" dirty="0" err="1"/>
              <a:t>Diusulkan</a:t>
            </a:r>
            <a:r>
              <a:rPr lang="en-US" dirty="0"/>
              <a:t>” </a:t>
            </a:r>
            <a:r>
              <a:rPr lang="en-US" dirty="0" err="1"/>
              <a:t>dengan</a:t>
            </a:r>
            <a:r>
              <a:rPr lang="en-US" dirty="0"/>
              <a:t> icon </a:t>
            </a:r>
            <a:r>
              <a:rPr lang="en-US" dirty="0" err="1"/>
              <a:t>panah</a:t>
            </a:r>
            <a:r>
              <a:rPr lang="en-US" dirty="0"/>
              <a:t> </a:t>
            </a:r>
            <a:r>
              <a:rPr lang="en-US" dirty="0" err="1"/>
              <a:t>melengkung</a:t>
            </a:r>
            <a:endParaRPr lang="en-ID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D5E1A2-2D8A-265E-0567-C15F97C13324}"/>
              </a:ext>
            </a:extLst>
          </p:cNvPr>
          <p:cNvSpPr/>
          <p:nvPr/>
        </p:nvSpPr>
        <p:spPr>
          <a:xfrm>
            <a:off x="10005235" y="3338626"/>
            <a:ext cx="318985" cy="202013"/>
          </a:xfrm>
          <a:prstGeom prst="rect">
            <a:avLst/>
          </a:prstGeom>
          <a:noFill/>
          <a:ln w="57150">
            <a:solidFill>
              <a:srgbClr val="FF0000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D9116F2D-8F60-7EF4-7622-E9FF212717CC}"/>
              </a:ext>
            </a:extLst>
          </p:cNvPr>
          <p:cNvSpPr/>
          <p:nvPr/>
        </p:nvSpPr>
        <p:spPr>
          <a:xfrm rot="9181314">
            <a:off x="10405349" y="3109965"/>
            <a:ext cx="404037" cy="31897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80639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4DE23-9A39-6EEB-120F-C0CCF9903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Menu </a:t>
            </a:r>
            <a:r>
              <a:rPr lang="en-US" dirty="0" err="1"/>
              <a:t>Pelaporan</a:t>
            </a:r>
            <a:endParaRPr lang="en-ID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236F61-4FDF-2379-0C87-7B67BA39BA5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melihat</a:t>
            </a:r>
            <a:r>
              <a:rPr lang="en-US" dirty="0"/>
              <a:t> </a:t>
            </a:r>
            <a:r>
              <a:rPr lang="en-US" dirty="0" err="1"/>
              <a:t>usulah</a:t>
            </a:r>
            <a:r>
              <a:rPr lang="en-US" dirty="0"/>
              <a:t> yang </a:t>
            </a:r>
            <a:r>
              <a:rPr lang="en-US" dirty="0" err="1"/>
              <a:t>masih</a:t>
            </a:r>
            <a:r>
              <a:rPr lang="en-US" dirty="0"/>
              <a:t> draft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diusulkan</a:t>
            </a:r>
            <a:r>
              <a:rPr lang="en-US" dirty="0"/>
              <a:t>,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i="1" dirty="0"/>
              <a:t>navigation pane</a:t>
            </a:r>
            <a:r>
              <a:rPr lang="en-US" dirty="0"/>
              <a:t> di </a:t>
            </a:r>
            <a:r>
              <a:rPr lang="en-US" dirty="0" err="1"/>
              <a:t>samping</a:t>
            </a:r>
            <a:endParaRPr lang="en-ID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761BEAE-C06C-4CD1-5508-6505850CFE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3738" y="1718965"/>
            <a:ext cx="6080125" cy="3420070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D944E81-370E-4616-87D1-A5EEB7ABAA5F}"/>
              </a:ext>
            </a:extLst>
          </p:cNvPr>
          <p:cNvSpPr/>
          <p:nvPr/>
        </p:nvSpPr>
        <p:spPr>
          <a:xfrm>
            <a:off x="4657058" y="3327993"/>
            <a:ext cx="1222747" cy="1169579"/>
          </a:xfrm>
          <a:prstGeom prst="rect">
            <a:avLst/>
          </a:prstGeom>
          <a:noFill/>
          <a:ln w="57150">
            <a:solidFill>
              <a:srgbClr val="FF0000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FF9D59DD-6D29-B0FF-BBE4-3DCBA26C8797}"/>
              </a:ext>
            </a:extLst>
          </p:cNvPr>
          <p:cNvSpPr/>
          <p:nvPr/>
        </p:nvSpPr>
        <p:spPr>
          <a:xfrm rot="12418686" flipH="1">
            <a:off x="4202653" y="3035733"/>
            <a:ext cx="404037" cy="31897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72144911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28</TotalTime>
  <Words>474</Words>
  <Application>Microsoft Office PowerPoint</Application>
  <PresentationFormat>Widescreen</PresentationFormat>
  <Paragraphs>60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Century Schoolbook</vt:lpstr>
      <vt:lpstr>Wingdings 2</vt:lpstr>
      <vt:lpstr>View</vt:lpstr>
      <vt:lpstr>Panduan Pengajuan Periode Lampau</vt:lpstr>
      <vt:lpstr>Tujuan</vt:lpstr>
      <vt:lpstr>Login</vt:lpstr>
      <vt:lpstr>Menu Pelaporan</vt:lpstr>
      <vt:lpstr>Menu Pelaporan</vt:lpstr>
      <vt:lpstr>Form Pelaporan</vt:lpstr>
      <vt:lpstr>Form Pelaporan</vt:lpstr>
      <vt:lpstr>Menu Pelaporan</vt:lpstr>
      <vt:lpstr>Menu Pelaporan</vt:lpstr>
      <vt:lpstr>Menu Pelaporan</vt:lpstr>
      <vt:lpstr>Surat Pendukung</vt:lpstr>
      <vt:lpstr>Surat Pendukung</vt:lpstr>
      <vt:lpstr>Surat Pendukung</vt:lpstr>
      <vt:lpstr>Menu Pelaporan</vt:lpstr>
      <vt:lpstr>Form Data Mahasiswa</vt:lpstr>
      <vt:lpstr>Isian Data Mahasiswa</vt:lpstr>
      <vt:lpstr>Isian Data Mahasiswa</vt:lpstr>
      <vt:lpstr>Form Data Mahasiswa</vt:lpstr>
      <vt:lpstr>Menu Pelaporan</vt:lpstr>
      <vt:lpstr>Menu Pelaporan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Panduan Pengajuan Periode Lampau</dc:title>
  <dc:creator>I Nyoman Prayana Trisna</dc:creator>
  <cp:lastModifiedBy>I Nyoman Prayana Trisna</cp:lastModifiedBy>
  <cp:revision>3</cp:revision>
  <dcterms:created xsi:type="dcterms:W3CDTF">2024-11-15T03:53:33Z</dcterms:created>
  <dcterms:modified xsi:type="dcterms:W3CDTF">2024-11-15T04:22:20Z</dcterms:modified>
</cp:coreProperties>
</file>