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4" r:id="rId7"/>
    <p:sldId id="266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095E2-7315-1B12-2635-12B92CC1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9BBCC6-A027-F374-A059-9577DE1857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9DAFD-EC33-5311-91AA-304B0AFA1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9CC05-FE57-4892-CE17-80077F87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B5B59-EF2B-CA2D-9F7E-CE2865642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2916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BBAF-9020-51F3-54A2-35BD7E22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C562D-220B-168A-BF1F-0A2068B22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0BCE-44B9-E969-164A-FF030F64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96E1E-E054-AB2E-0B03-496FDB3EF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3CD32-3919-8965-2837-8154FBBE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162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F1DE-E427-A319-DD99-8DAF47000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44FC3-9B8D-5323-FC2B-72B52873A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08029-C466-C15C-FB41-3E02ACA8A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05718-4CDE-E961-43C4-A05389FA2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25ED1-4D7D-5DF4-17BA-707263B8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1897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89E99-86AD-B4C7-45E9-5EAF3626F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E04ED-1A0C-85EF-D1F2-9C1B2692C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42298-5D30-040A-B585-BA1166F6B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7897C-8DD9-2B37-EBED-5C29FA40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F404B-447A-8F0A-46C9-9A0D84169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AB11F-03C5-2047-07AB-0E59981E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59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2B03-42CF-64E3-68DA-CA70DAEC4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3D5BF-7044-39FF-4FEA-701A5C062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308CE-EAED-820E-3E20-0A2CB6A6E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3FF74-3465-4233-AAD0-4EB1FB9A4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E9FD51-62E5-FB9E-9EEB-F1B6F1909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155265-435D-41D2-F0F1-C2685C5A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D49E01-CF57-4B2C-3276-18CBA3BD5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2D2AD2-6B27-FA27-5278-C0616C09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36660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953BC-1243-8A50-C53E-73B2370D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4AE4D-4293-BE7A-EBE0-FBDEBFB2D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149340-9CB1-35D8-8546-0A8781702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DCC202-3986-F661-8CCE-D138484CC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470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9449E-DF23-F2A8-D204-CAD4C81AD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94347-DE22-E991-2909-0F8274F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AC94C-FE7B-8B97-2E3E-C998B627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1956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70572-222C-2642-5825-92D76B324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4538F-797B-E3D9-7AA2-0DBADCD58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4525A-CC92-23E8-3FC7-A6C6E4C00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F7228-647F-0559-E267-949A194E9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681CF-0409-779E-5AB3-A743D4309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4C0D4-3A70-5930-8792-E50C7EE5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94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BEA0E-B125-AD0A-3152-8E00C9E8C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028FEE-3872-BECC-297A-D18849E611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9961C-1053-2483-625D-DA81FAE8B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B31D60-66BF-48F8-4C8E-5836F8F5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94F67-1DDB-7DAE-3CD0-25B58CA1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17B87-CAF2-DE04-0049-D5D3E9C6A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142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0DF1-4555-D81F-FF84-E2DFD634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F2F2D-EDD3-490D-1E0D-2427B34B2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0D85A-B96E-E8FA-F3E6-B755224FD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517BE-1017-AA2D-F0A2-73B43A66F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C96DB-27E4-A9B8-90C5-31F32625B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616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8B06C-C17B-4514-D067-0608B844D3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1E68E-BB73-4B48-93DE-108F68BFB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96322-BB88-4D9B-DFD7-4B9DB7617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EFABF-37C0-B5D5-BF5F-21962F73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7075F-6F98-5D89-4E10-B1C2BE19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3486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8FC05-0068-63F2-CEF5-F3C493F52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796B5-5AC5-E39B-FE7E-31F810115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44D2E-C3A7-D25D-148C-5E9F82EA6B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5DF60-7704-46CC-8C59-D9F1944F84C0}" type="datetimeFigureOut">
              <a:rPr lang="en-ID" smtClean="0"/>
              <a:t>17/09/2025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6E759-86CE-48CE-0899-E4F6A81994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B885C-4ABA-4D74-9582-CA520C792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B1B14-D8F6-4A43-B172-44F6B1BEB4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319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ddikti-admin.kemdiktisaintek.go.id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11C0E-FDA4-6CAB-5590-4BF2ED4F51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Panduan </a:t>
            </a:r>
            <a:r>
              <a:rPr lang="en-US" dirty="0" err="1"/>
              <a:t>Menurunkan</a:t>
            </a:r>
            <a:r>
              <a:rPr lang="en-US" dirty="0"/>
              <a:t> Data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PDDikti</a:t>
            </a:r>
            <a:r>
              <a:rPr lang="en-US" dirty="0"/>
              <a:t>-admin </a:t>
            </a:r>
            <a:r>
              <a:rPr lang="en-US" dirty="0" err="1"/>
              <a:t>ke</a:t>
            </a:r>
            <a:r>
              <a:rPr lang="en-US" dirty="0"/>
              <a:t> Feeder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4171A-844C-22E1-9B14-5EF941AA18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Pada program </a:t>
            </a:r>
            <a:r>
              <a:rPr lang="en-US" dirty="0" err="1"/>
              <a:t>studi</a:t>
            </a:r>
            <a:r>
              <a:rPr lang="en-US" dirty="0"/>
              <a:t> yang </a:t>
            </a:r>
            <a:r>
              <a:rPr lang="en-US" dirty="0" err="1"/>
              <a:t>migrasi</a:t>
            </a:r>
            <a:r>
              <a:rPr lang="en-US" dirty="0"/>
              <a:t> nama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98858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0C86-63BE-CCB2-691B-B220DFD8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0B2EB3-200C-6349-7E28-38B98C197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712" cy="4351338"/>
          </a:xfrm>
        </p:spPr>
        <p:txBody>
          <a:bodyPr/>
          <a:lstStyle/>
          <a:p>
            <a:r>
              <a:rPr lang="en-US" dirty="0"/>
              <a:t>Saat </a:t>
            </a:r>
            <a:r>
              <a:rPr lang="en-US" dirty="0" err="1"/>
              <a:t>sinkronisasi</a:t>
            </a:r>
            <a:r>
              <a:rPr lang="en-US" dirty="0"/>
              <a:t>, sangat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i="1" dirty="0"/>
              <a:t>error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namanya</a:t>
            </a:r>
            <a:r>
              <a:rPr lang="en-US" dirty="0"/>
              <a:t> pada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/>
              <a:t> di </a:t>
            </a:r>
            <a:r>
              <a:rPr lang="en-US" dirty="0" err="1"/>
              <a:t>NeoFeeder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di </a:t>
            </a:r>
            <a:r>
              <a:rPr lang="en-US" dirty="0" err="1"/>
              <a:t>PDDikti</a:t>
            </a:r>
            <a:r>
              <a:rPr lang="en-US" dirty="0"/>
              <a:t>-admin </a:t>
            </a:r>
            <a:r>
              <a:rPr lang="en-US" dirty="0" err="1"/>
              <a:t>sudah</a:t>
            </a:r>
            <a:endParaRPr lang="en-US" dirty="0"/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159C89C0-348C-C22B-84B8-5FF1D1445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3870" y="0"/>
            <a:ext cx="6748130" cy="68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516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0C94B-2E7E-CBB6-02AF-358EDE49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5D6FE-5236-3719-618C-B13E8C9A5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Solusi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2D0ADD6-4B0B-450C-91DC-4C2D7A1C1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r>
              <a:rPr lang="en-US" dirty="0"/>
              <a:t>Masuk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https://pddikti-admin.kemdiktisaintek.go.id/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masing-masing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AB5862-43D9-334A-3FBF-D4AF9C33F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261" y="2898000"/>
            <a:ext cx="888747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77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E80A9-E4B1-CBA9-5884-00A4DFFE5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8A89-E558-96B8-DBF7-B8140B170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Solusi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587A612-E255-726A-1591-C17561896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r>
              <a:rPr lang="en-US" dirty="0"/>
              <a:t>Masuk menu “</a:t>
            </a:r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Kemahasiswaan</a:t>
            </a:r>
            <a:r>
              <a:rPr lang="en-US" dirty="0"/>
              <a:t>” &gt;&gt; “Data </a:t>
            </a:r>
            <a:r>
              <a:rPr lang="en-US" dirty="0" err="1"/>
              <a:t>Mahasiswa</a:t>
            </a:r>
            <a:r>
              <a:rPr lang="en-US" dirty="0"/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A573E2-52AD-0C79-6504-D785A3803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530" y="2898000"/>
            <a:ext cx="8948938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9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3B676-70C3-CC29-16AE-311CD33C5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0DD09-F9EC-B82F-8ABB-416315C7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Solusi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74AC81-F8CE-7A44-394D-5E403F42D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r>
              <a:rPr lang="en-US" i="1" dirty="0"/>
              <a:t>Search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NIM </a:t>
            </a:r>
            <a:r>
              <a:rPr lang="en-US" dirty="0" err="1"/>
              <a:t>mahasiswa</a:t>
            </a:r>
            <a:r>
              <a:rPr lang="en-US" dirty="0"/>
              <a:t> agar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akurat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12119-7224-4C39-DFDC-554AA3F0B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189" y="2898000"/>
            <a:ext cx="8959619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46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F813D-BA8C-045C-3E1F-56396D684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92A2-8623-9E5C-EFBA-E0E2BDA0A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Solusi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300CB8-583D-58FE-D206-3E748BD8E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r>
              <a:rPr lang="en-US" dirty="0"/>
              <a:t>Akan </a:t>
            </a:r>
            <a:r>
              <a:rPr lang="en-US" dirty="0" err="1"/>
              <a:t>muncul</a:t>
            </a:r>
            <a:r>
              <a:rPr lang="en-US" dirty="0"/>
              <a:t> 2 nama </a:t>
            </a:r>
            <a:r>
              <a:rPr lang="en-US" dirty="0" err="1"/>
              <a:t>dengan</a:t>
            </a:r>
            <a:r>
              <a:rPr lang="en-US" dirty="0"/>
              <a:t> 1 NIM. </a:t>
            </a:r>
            <a:r>
              <a:rPr lang="en-US" dirty="0" err="1"/>
              <a:t>Satunya</a:t>
            </a:r>
            <a:r>
              <a:rPr lang="en-US" dirty="0"/>
              <a:t> di </a:t>
            </a:r>
            <a:r>
              <a:rPr lang="en-US" dirty="0" err="1"/>
              <a:t>prodi</a:t>
            </a:r>
            <a:r>
              <a:rPr lang="en-US" dirty="0"/>
              <a:t> lama </a:t>
            </a:r>
            <a:r>
              <a:rPr lang="en-US" dirty="0" err="1"/>
              <a:t>dengan</a:t>
            </a:r>
            <a:r>
              <a:rPr lang="en-US" dirty="0"/>
              <a:t> status </a:t>
            </a:r>
            <a:r>
              <a:rPr lang="en-US" dirty="0" err="1"/>
              <a:t>mutasi</a:t>
            </a:r>
            <a:r>
              <a:rPr lang="en-US" dirty="0"/>
              <a:t>, dan di </a:t>
            </a:r>
            <a:r>
              <a:rPr lang="en-US" dirty="0" err="1"/>
              <a:t>prodi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status </a:t>
            </a:r>
            <a:r>
              <a:rPr lang="en-US" dirty="0" err="1"/>
              <a:t>aktif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CA19E-6DA5-9E4E-8A54-17720B947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278" y="2898000"/>
            <a:ext cx="8945442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07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982B-3C10-4A34-3D32-9C2D0164C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623F-EE9B-FCA5-BDB8-CB5C785D0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Solusi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0A29B8-083E-8995-D944-659B27603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r>
              <a:rPr lang="en-US" dirty="0"/>
              <a:t>Pada </a:t>
            </a:r>
            <a:r>
              <a:rPr lang="en-US" dirty="0" err="1"/>
              <a:t>prodi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, </a:t>
            </a:r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paling </a:t>
            </a:r>
            <a:r>
              <a:rPr lang="en-US" dirty="0" err="1"/>
              <a:t>kanan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force sync</a:t>
            </a:r>
            <a:r>
              <a:rPr lang="en-US" dirty="0"/>
              <a:t> </a:t>
            </a:r>
            <a:r>
              <a:rPr lang="en-US" dirty="0" err="1"/>
              <a:t>mahasiswa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F487A2-F45C-72CC-3A76-E47E30BC2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889" y="2898000"/>
            <a:ext cx="8944219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65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DB6A2-7E16-649C-7EDA-FA0DAB243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A898B-F3CD-170B-73E2-671BF6A56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Solusi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411F23-E524-9836-06E4-1D2E1846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/>
          <a:lstStyle/>
          <a:p>
            <a:r>
              <a:rPr lang="en-US" dirty="0" err="1"/>
              <a:t>Lakukan</a:t>
            </a:r>
            <a:r>
              <a:rPr lang="en-US" dirty="0"/>
              <a:t> proses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i="1" dirty="0"/>
              <a:t>error</a:t>
            </a:r>
            <a:r>
              <a:rPr lang="en-US" dirty="0"/>
              <a:t>.</a:t>
            </a:r>
          </a:p>
          <a:p>
            <a:r>
              <a:rPr lang="en-US" dirty="0"/>
              <a:t>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PDDikti</a:t>
            </a:r>
            <a:r>
              <a:rPr lang="en-US" dirty="0"/>
              <a:t>-admin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Feeder.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sinkronisasi</a:t>
            </a:r>
            <a:r>
              <a:rPr lang="en-US" dirty="0"/>
              <a:t> oleh UP3D dan </a:t>
            </a:r>
            <a:r>
              <a:rPr lang="en-US" dirty="0" err="1"/>
              <a:t>akademik</a:t>
            </a:r>
            <a:r>
              <a:rPr lang="en-US" dirty="0"/>
              <a:t> agar data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turun</a:t>
            </a:r>
            <a:endParaRPr lang="en-US" dirty="0"/>
          </a:p>
          <a:p>
            <a:r>
              <a:rPr lang="en-US" dirty="0" err="1"/>
              <a:t>Setelah</a:t>
            </a:r>
            <a:r>
              <a:rPr lang="en-US" dirty="0"/>
              <a:t> data </a:t>
            </a:r>
            <a:r>
              <a:rPr lang="en-US" dirty="0" err="1"/>
              <a:t>turun</a:t>
            </a:r>
            <a:r>
              <a:rPr lang="en-US" dirty="0"/>
              <a:t>, </a:t>
            </a:r>
            <a:r>
              <a:rPr lang="en-US" dirty="0" err="1"/>
              <a:t>lakukan</a:t>
            </a:r>
            <a:r>
              <a:rPr lang="en-US" dirty="0"/>
              <a:t> sync-valid </a:t>
            </a:r>
            <a:r>
              <a:rPr lang="en-US" dirty="0" err="1"/>
              <a:t>ulang</a:t>
            </a:r>
            <a:r>
              <a:rPr lang="en-US" dirty="0"/>
              <a:t> di SIMAK-Feeder</a:t>
            </a:r>
          </a:p>
        </p:txBody>
      </p:sp>
    </p:spTree>
    <p:extLst>
      <p:ext uri="{BB962C8B-B14F-4D97-AF65-F5344CB8AC3E}">
        <p14:creationId xmlns:p14="http://schemas.microsoft.com/office/powerpoint/2010/main" val="1276518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159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Panduan Menurunkan Data Mahasiswa dari PDDikti-admin ke Feeder</vt:lpstr>
      <vt:lpstr>Problem</vt:lpstr>
      <vt:lpstr>Solusi</vt:lpstr>
      <vt:lpstr>Solusi</vt:lpstr>
      <vt:lpstr>Solusi</vt:lpstr>
      <vt:lpstr>Solusi</vt:lpstr>
      <vt:lpstr>Solusi</vt:lpstr>
      <vt:lpstr>Solusi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 Nyoman Prayana Trisna</dc:creator>
  <cp:lastModifiedBy>I Nyoman Prayana Trisna</cp:lastModifiedBy>
  <cp:revision>3</cp:revision>
  <dcterms:created xsi:type="dcterms:W3CDTF">2025-09-17T04:20:41Z</dcterms:created>
  <dcterms:modified xsi:type="dcterms:W3CDTF">2025-09-17T04:26:01Z</dcterms:modified>
</cp:coreProperties>
</file>