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Rapat Tinjauan Manajemen</a:t>
            </a:r>
          </a:p>
          <a:p>
            <a:pPr algn="ctr">
              <a:defRPr sz="1700"/>
            </a:pPr>
            <a:r>
              <a:t>Contoh bahan presentasi SPMI - Tahun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Ringkasan Capaian Mutu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1371600"/>
            <a:ext cx="10058400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88% indikator utama telah mencapai target.</a:t>
            </a:r>
          </a:p>
          <a:p>
            <a:pPr>
              <a:spcAft>
                <a:spcPts val="1200"/>
              </a:spcAft>
              <a:defRPr sz="2100"/>
            </a:pPr>
            <a:r>
              <a:t>Tiga temuan audit memerlukan tindakan koreksi lanjutan.</a:t>
            </a:r>
          </a:p>
          <a:p>
            <a:pPr>
              <a:spcAft>
                <a:spcPts val="1200"/>
              </a:spcAft>
              <a:defRPr sz="2100"/>
            </a:pPr>
            <a:r>
              <a:t>Kepuasan mahasiswa meningkat dibandingkan tahun sebelumnya.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Prioritas Perbaikan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1371600"/>
            <a:ext cx="10058400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Penguatan dokumentasi bukti pelaksanaan standar.</a:t>
            </a:r>
          </a:p>
          <a:p>
            <a:pPr>
              <a:spcAft>
                <a:spcPts val="1200"/>
              </a:spcAft>
              <a:defRPr sz="2100"/>
            </a:pPr>
            <a:r>
              <a:t>Percepatan tindak lanjut temuan audit mutu internal.</a:t>
            </a:r>
          </a:p>
          <a:p>
            <a:pPr>
              <a:spcAft>
                <a:spcPts val="1200"/>
              </a:spcAft>
              <a:defRPr sz="2100"/>
            </a:pPr>
            <a:r>
              <a:t>Penyelarasan indikator unit dengan sasaran strategis universitas.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Keputusan RTM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1371600"/>
            <a:ext cx="10058400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Menetapkan penanggung jawab setiap rencana tindak lanjut.</a:t>
            </a:r>
          </a:p>
          <a:p>
            <a:pPr>
              <a:spcAft>
                <a:spcPts val="1200"/>
              </a:spcAft>
              <a:defRPr sz="2100"/>
            </a:pPr>
            <a:r>
              <a:t>Melakukan pemantauan bulanan melalui dashboard mutu.</a:t>
            </a:r>
          </a:p>
          <a:p>
            <a:pPr>
              <a:spcAft>
                <a:spcPts val="1200"/>
              </a:spcAft>
              <a:defRPr sz="2100"/>
            </a:pPr>
            <a:r>
              <a:t>Mengevaluasi efektivitas tindakan pada RTM berikutnya.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